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322" r:id="rId2"/>
    <p:sldId id="266" r:id="rId3"/>
    <p:sldId id="323" r:id="rId4"/>
    <p:sldId id="362" r:id="rId5"/>
    <p:sldId id="347" r:id="rId6"/>
    <p:sldId id="363" r:id="rId7"/>
    <p:sldId id="358" r:id="rId8"/>
    <p:sldId id="365" r:id="rId9"/>
    <p:sldId id="374" r:id="rId10"/>
    <p:sldId id="367" r:id="rId11"/>
    <p:sldId id="375" r:id="rId12"/>
    <p:sldId id="379" r:id="rId13"/>
    <p:sldId id="377" r:id="rId14"/>
    <p:sldId id="378" r:id="rId15"/>
    <p:sldId id="376" r:id="rId16"/>
    <p:sldId id="380" r:id="rId17"/>
    <p:sldId id="386" r:id="rId18"/>
    <p:sldId id="381" r:id="rId19"/>
    <p:sldId id="387" r:id="rId20"/>
    <p:sldId id="382" r:id="rId21"/>
    <p:sldId id="383" r:id="rId22"/>
    <p:sldId id="385" r:id="rId23"/>
    <p:sldId id="357" r:id="rId24"/>
    <p:sldId id="384" r:id="rId25"/>
    <p:sldId id="361" r:id="rId26"/>
    <p:sldId id="282" r:id="rId27"/>
    <p:sldId id="364" r:id="rId28"/>
    <p:sldId id="304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orient="horz" pos="302">
          <p15:clr>
            <a:srgbClr val="A4A3A4"/>
          </p15:clr>
        </p15:guide>
        <p15:guide id="3" pos="284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琦 陈" initials="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214F87"/>
    <a:srgbClr val="17375E"/>
    <a:srgbClr val="CBCFD7"/>
    <a:srgbClr val="383838"/>
    <a:srgbClr val="25C6FF"/>
    <a:srgbClr val="0B131C"/>
    <a:srgbClr val="67F5F2"/>
    <a:srgbClr val="6CE8EE"/>
    <a:srgbClr val="C313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78"/>
  </p:normalViewPr>
  <p:slideViewPr>
    <p:cSldViewPr>
      <p:cViewPr varScale="1">
        <p:scale>
          <a:sx n="143" d="100"/>
          <a:sy n="143" d="100"/>
        </p:scale>
        <p:origin x="693" y="66"/>
      </p:cViewPr>
      <p:guideLst>
        <p:guide orient="horz" pos="1611"/>
        <p:guide orient="horz" pos="302"/>
        <p:guide pos="2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B237-5AB2-48CF-8032-32E9FB6EB4FF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61678-F871-4BA5-BC3E-7CD7D2CF1E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04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21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3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94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332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086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72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232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16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3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360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84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1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5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87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38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392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22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图片包含 树, 户外, 天空, 雪花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" b="1265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-1" y="-4909"/>
            <a:ext cx="9144000" cy="5148410"/>
          </a:xfrm>
          <a:prstGeom prst="rect">
            <a:avLst/>
          </a:prstGeom>
          <a:gradFill flip="none" rotWithShape="1">
            <a:gsLst>
              <a:gs pos="80000">
                <a:srgbClr val="FFFFFF">
                  <a:alpha val="94000"/>
                </a:srgbClr>
              </a:gs>
              <a:gs pos="60000">
                <a:srgbClr val="FFFFFF">
                  <a:alpha val="91000"/>
                </a:srgbClr>
              </a:gs>
              <a:gs pos="40000">
                <a:srgbClr val="FFFFFF">
                  <a:alpha val="81000"/>
                </a:srgbClr>
              </a:gs>
              <a:gs pos="20000">
                <a:srgbClr val="FFFFFF">
                  <a:alpha val="71000"/>
                </a:srgbClr>
              </a:gs>
              <a:gs pos="0">
                <a:schemeClr val="bg1">
                  <a:lumMod val="91000"/>
                  <a:lumOff val="9000"/>
                  <a:alpha val="41000"/>
                </a:schemeClr>
              </a:gs>
              <a:gs pos="100000">
                <a:schemeClr val="bg1">
                  <a:lumMod val="91000"/>
                  <a:lumOff val="9000"/>
                  <a:alpha val="97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íśļîde"/>
          <p:cNvSpPr/>
          <p:nvPr userDrawn="1"/>
        </p:nvSpPr>
        <p:spPr bwMode="auto">
          <a:xfrm>
            <a:off x="-2161322" y="-8337979"/>
            <a:ext cx="13472259" cy="13481480"/>
          </a:xfrm>
          <a:custGeom>
            <a:avLst/>
            <a:gdLst>
              <a:gd name="T0" fmla="*/ 91 w 703"/>
              <a:gd name="T1" fmla="*/ 244 h 702"/>
              <a:gd name="T2" fmla="*/ 73 w 703"/>
              <a:gd name="T3" fmla="*/ 303 h 702"/>
              <a:gd name="T4" fmla="*/ 57 w 703"/>
              <a:gd name="T5" fmla="*/ 303 h 702"/>
              <a:gd name="T6" fmla="*/ 52 w 703"/>
              <a:gd name="T7" fmla="*/ 338 h 702"/>
              <a:gd name="T8" fmla="*/ 56 w 703"/>
              <a:gd name="T9" fmla="*/ 325 h 702"/>
              <a:gd name="T10" fmla="*/ 72 w 703"/>
              <a:gd name="T11" fmla="*/ 383 h 702"/>
              <a:gd name="T12" fmla="*/ 43 w 703"/>
              <a:gd name="T13" fmla="*/ 420 h 702"/>
              <a:gd name="T14" fmla="*/ 65 w 703"/>
              <a:gd name="T15" fmla="*/ 439 h 702"/>
              <a:gd name="T16" fmla="*/ 60 w 703"/>
              <a:gd name="T17" fmla="*/ 474 h 702"/>
              <a:gd name="T18" fmla="*/ 103 w 703"/>
              <a:gd name="T19" fmla="*/ 529 h 702"/>
              <a:gd name="T20" fmla="*/ 117 w 703"/>
              <a:gd name="T21" fmla="*/ 504 h 702"/>
              <a:gd name="T22" fmla="*/ 89 w 703"/>
              <a:gd name="T23" fmla="*/ 517 h 702"/>
              <a:gd name="T24" fmla="*/ 128 w 703"/>
              <a:gd name="T25" fmla="*/ 573 h 702"/>
              <a:gd name="T26" fmla="*/ 158 w 703"/>
              <a:gd name="T27" fmla="*/ 600 h 702"/>
              <a:gd name="T28" fmla="*/ 178 w 703"/>
              <a:gd name="T29" fmla="*/ 600 h 702"/>
              <a:gd name="T30" fmla="*/ 188 w 703"/>
              <a:gd name="T31" fmla="*/ 584 h 702"/>
              <a:gd name="T32" fmla="*/ 193 w 703"/>
              <a:gd name="T33" fmla="*/ 624 h 702"/>
              <a:gd name="T34" fmla="*/ 327 w 703"/>
              <a:gd name="T35" fmla="*/ 661 h 702"/>
              <a:gd name="T36" fmla="*/ 339 w 703"/>
              <a:gd name="T37" fmla="*/ 634 h 702"/>
              <a:gd name="T38" fmla="*/ 327 w 703"/>
              <a:gd name="T39" fmla="*/ 648 h 702"/>
              <a:gd name="T40" fmla="*/ 370 w 703"/>
              <a:gd name="T41" fmla="*/ 635 h 702"/>
              <a:gd name="T42" fmla="*/ 383 w 703"/>
              <a:gd name="T43" fmla="*/ 661 h 702"/>
              <a:gd name="T44" fmla="*/ 414 w 703"/>
              <a:gd name="T45" fmla="*/ 634 h 702"/>
              <a:gd name="T46" fmla="*/ 420 w 703"/>
              <a:gd name="T47" fmla="*/ 643 h 702"/>
              <a:gd name="T48" fmla="*/ 485 w 703"/>
              <a:gd name="T49" fmla="*/ 631 h 702"/>
              <a:gd name="T50" fmla="*/ 517 w 703"/>
              <a:gd name="T51" fmla="*/ 578 h 702"/>
              <a:gd name="T52" fmla="*/ 579 w 703"/>
              <a:gd name="T53" fmla="*/ 569 h 702"/>
              <a:gd name="T54" fmla="*/ 610 w 703"/>
              <a:gd name="T55" fmla="*/ 459 h 702"/>
              <a:gd name="T56" fmla="*/ 623 w 703"/>
              <a:gd name="T57" fmla="*/ 422 h 702"/>
              <a:gd name="T58" fmla="*/ 641 w 703"/>
              <a:gd name="T59" fmla="*/ 430 h 702"/>
              <a:gd name="T60" fmla="*/ 635 w 703"/>
              <a:gd name="T61" fmla="*/ 437 h 702"/>
              <a:gd name="T62" fmla="*/ 644 w 703"/>
              <a:gd name="T63" fmla="*/ 387 h 702"/>
              <a:gd name="T64" fmla="*/ 642 w 703"/>
              <a:gd name="T65" fmla="*/ 383 h 702"/>
              <a:gd name="T66" fmla="*/ 632 w 703"/>
              <a:gd name="T67" fmla="*/ 333 h 702"/>
              <a:gd name="T68" fmla="*/ 634 w 703"/>
              <a:gd name="T69" fmla="*/ 246 h 702"/>
              <a:gd name="T70" fmla="*/ 351 w 703"/>
              <a:gd name="T71" fmla="*/ 597 h 702"/>
              <a:gd name="T72" fmla="*/ 351 w 703"/>
              <a:gd name="T73" fmla="*/ 6 h 702"/>
              <a:gd name="T74" fmla="*/ 299 w 703"/>
              <a:gd name="T75" fmla="*/ 53 h 702"/>
              <a:gd name="T76" fmla="*/ 280 w 703"/>
              <a:gd name="T77" fmla="*/ 87 h 702"/>
              <a:gd name="T78" fmla="*/ 328 w 703"/>
              <a:gd name="T79" fmla="*/ 72 h 702"/>
              <a:gd name="T80" fmla="*/ 429 w 703"/>
              <a:gd name="T81" fmla="*/ 73 h 702"/>
              <a:gd name="T82" fmla="*/ 442 w 703"/>
              <a:gd name="T83" fmla="*/ 84 h 702"/>
              <a:gd name="T84" fmla="*/ 161 w 703"/>
              <a:gd name="T85" fmla="*/ 105 h 702"/>
              <a:gd name="T86" fmla="*/ 168 w 703"/>
              <a:gd name="T87" fmla="*/ 139 h 702"/>
              <a:gd name="T88" fmla="*/ 190 w 703"/>
              <a:gd name="T89" fmla="*/ 145 h 702"/>
              <a:gd name="T90" fmla="*/ 209 w 703"/>
              <a:gd name="T91" fmla="*/ 117 h 702"/>
              <a:gd name="T92" fmla="*/ 175 w 703"/>
              <a:gd name="T93" fmla="*/ 120 h 702"/>
              <a:gd name="T94" fmla="*/ 179 w 703"/>
              <a:gd name="T95" fmla="*/ 121 h 702"/>
              <a:gd name="T96" fmla="*/ 549 w 703"/>
              <a:gd name="T97" fmla="*/ 96 h 702"/>
              <a:gd name="T98" fmla="*/ 538 w 703"/>
              <a:gd name="T99" fmla="*/ 116 h 702"/>
              <a:gd name="T100" fmla="*/ 566 w 703"/>
              <a:gd name="T101" fmla="*/ 137 h 702"/>
              <a:gd name="T102" fmla="*/ 555 w 703"/>
              <a:gd name="T103" fmla="*/ 118 h 702"/>
              <a:gd name="T104" fmla="*/ 548 w 703"/>
              <a:gd name="T105" fmla="*/ 105 h 702"/>
              <a:gd name="T106" fmla="*/ 552 w 703"/>
              <a:gd name="T107" fmla="*/ 109 h 702"/>
              <a:gd name="T108" fmla="*/ 534 w 703"/>
              <a:gd name="T109" fmla="*/ 137 h 702"/>
              <a:gd name="T110" fmla="*/ 542 w 703"/>
              <a:gd name="T111" fmla="*/ 144 h 702"/>
              <a:gd name="T112" fmla="*/ 351 w 703"/>
              <a:gd name="T113" fmla="*/ 584 h 702"/>
              <a:gd name="T114" fmla="*/ 239 w 703"/>
              <a:gd name="T115" fmla="*/ 457 h 702"/>
              <a:gd name="T116" fmla="*/ 390 w 703"/>
              <a:gd name="T117" fmla="*/ 52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3" h="702">
                <a:moveTo>
                  <a:pt x="351" y="118"/>
                </a:moveTo>
                <a:cubicBezTo>
                  <a:pt x="480" y="118"/>
                  <a:pt x="584" y="223"/>
                  <a:pt x="584" y="351"/>
                </a:cubicBezTo>
                <a:cubicBezTo>
                  <a:pt x="584" y="367"/>
                  <a:pt x="583" y="382"/>
                  <a:pt x="580" y="397"/>
                </a:cubicBezTo>
                <a:cubicBezTo>
                  <a:pt x="454" y="209"/>
                  <a:pt x="454" y="209"/>
                  <a:pt x="454" y="209"/>
                </a:cubicBezTo>
                <a:cubicBezTo>
                  <a:pt x="406" y="257"/>
                  <a:pt x="406" y="257"/>
                  <a:pt x="406" y="257"/>
                </a:cubicBezTo>
                <a:cubicBezTo>
                  <a:pt x="357" y="177"/>
                  <a:pt x="357" y="177"/>
                  <a:pt x="357" y="177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125" y="404"/>
                  <a:pt x="125" y="404"/>
                  <a:pt x="125" y="404"/>
                </a:cubicBezTo>
                <a:cubicBezTo>
                  <a:pt x="121" y="387"/>
                  <a:pt x="119" y="369"/>
                  <a:pt x="119" y="351"/>
                </a:cubicBezTo>
                <a:cubicBezTo>
                  <a:pt x="119" y="223"/>
                  <a:pt x="223" y="118"/>
                  <a:pt x="351" y="118"/>
                </a:cubicBezTo>
                <a:close/>
                <a:moveTo>
                  <a:pt x="58" y="233"/>
                </a:moveTo>
                <a:cubicBezTo>
                  <a:pt x="91" y="244"/>
                  <a:pt x="91" y="244"/>
                  <a:pt x="91" y="244"/>
                </a:cubicBezTo>
                <a:cubicBezTo>
                  <a:pt x="89" y="249"/>
                  <a:pt x="89" y="249"/>
                  <a:pt x="89" y="249"/>
                </a:cubicBezTo>
                <a:cubicBezTo>
                  <a:pt x="58" y="257"/>
                  <a:pt x="58" y="257"/>
                  <a:pt x="58" y="257"/>
                </a:cubicBezTo>
                <a:cubicBezTo>
                  <a:pt x="83" y="266"/>
                  <a:pt x="83" y="266"/>
                  <a:pt x="83" y="266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49" y="259"/>
                  <a:pt x="49" y="259"/>
                  <a:pt x="49" y="259"/>
                </a:cubicBezTo>
                <a:cubicBezTo>
                  <a:pt x="51" y="254"/>
                  <a:pt x="51" y="254"/>
                  <a:pt x="51" y="254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33"/>
                  <a:pt x="58" y="233"/>
                  <a:pt x="58" y="233"/>
                </a:cubicBezTo>
                <a:close/>
                <a:moveTo>
                  <a:pt x="61" y="275"/>
                </a:moveTo>
                <a:cubicBezTo>
                  <a:pt x="67" y="276"/>
                  <a:pt x="71" y="279"/>
                  <a:pt x="74" y="282"/>
                </a:cubicBezTo>
                <a:cubicBezTo>
                  <a:pt x="76" y="286"/>
                  <a:pt x="77" y="290"/>
                  <a:pt x="76" y="295"/>
                </a:cubicBezTo>
                <a:cubicBezTo>
                  <a:pt x="76" y="298"/>
                  <a:pt x="75" y="301"/>
                  <a:pt x="73" y="303"/>
                </a:cubicBezTo>
                <a:cubicBezTo>
                  <a:pt x="71" y="305"/>
                  <a:pt x="68" y="307"/>
                  <a:pt x="65" y="308"/>
                </a:cubicBezTo>
                <a:cubicBezTo>
                  <a:pt x="62" y="309"/>
                  <a:pt x="59" y="309"/>
                  <a:pt x="56" y="308"/>
                </a:cubicBezTo>
                <a:cubicBezTo>
                  <a:pt x="52" y="307"/>
                  <a:pt x="49" y="306"/>
                  <a:pt x="47" y="304"/>
                </a:cubicBezTo>
                <a:cubicBezTo>
                  <a:pt x="45" y="303"/>
                  <a:pt x="43" y="300"/>
                  <a:pt x="42" y="297"/>
                </a:cubicBezTo>
                <a:cubicBezTo>
                  <a:pt x="41" y="295"/>
                  <a:pt x="41" y="292"/>
                  <a:pt x="41" y="289"/>
                </a:cubicBezTo>
                <a:cubicBezTo>
                  <a:pt x="42" y="286"/>
                  <a:pt x="43" y="283"/>
                  <a:pt x="45" y="281"/>
                </a:cubicBezTo>
                <a:cubicBezTo>
                  <a:pt x="47" y="278"/>
                  <a:pt x="50" y="277"/>
                  <a:pt x="52" y="276"/>
                </a:cubicBezTo>
                <a:cubicBezTo>
                  <a:pt x="55" y="275"/>
                  <a:pt x="58" y="275"/>
                  <a:pt x="61" y="275"/>
                </a:cubicBezTo>
                <a:close/>
                <a:moveTo>
                  <a:pt x="60" y="280"/>
                </a:moveTo>
                <a:cubicBezTo>
                  <a:pt x="56" y="279"/>
                  <a:pt x="53" y="280"/>
                  <a:pt x="50" y="282"/>
                </a:cubicBezTo>
                <a:cubicBezTo>
                  <a:pt x="47" y="283"/>
                  <a:pt x="46" y="286"/>
                  <a:pt x="45" y="289"/>
                </a:cubicBezTo>
                <a:cubicBezTo>
                  <a:pt x="44" y="293"/>
                  <a:pt x="45" y="296"/>
                  <a:pt x="47" y="298"/>
                </a:cubicBezTo>
                <a:cubicBezTo>
                  <a:pt x="49" y="301"/>
                  <a:pt x="52" y="303"/>
                  <a:pt x="57" y="303"/>
                </a:cubicBezTo>
                <a:cubicBezTo>
                  <a:pt x="60" y="304"/>
                  <a:pt x="62" y="304"/>
                  <a:pt x="64" y="303"/>
                </a:cubicBezTo>
                <a:cubicBezTo>
                  <a:pt x="66" y="303"/>
                  <a:pt x="68" y="302"/>
                  <a:pt x="70" y="300"/>
                </a:cubicBezTo>
                <a:cubicBezTo>
                  <a:pt x="71" y="298"/>
                  <a:pt x="72" y="297"/>
                  <a:pt x="73" y="294"/>
                </a:cubicBezTo>
                <a:cubicBezTo>
                  <a:pt x="73" y="291"/>
                  <a:pt x="73" y="288"/>
                  <a:pt x="71" y="285"/>
                </a:cubicBezTo>
                <a:cubicBezTo>
                  <a:pt x="69" y="283"/>
                  <a:pt x="65" y="281"/>
                  <a:pt x="60" y="280"/>
                </a:cubicBezTo>
                <a:close/>
                <a:moveTo>
                  <a:pt x="38" y="318"/>
                </a:moveTo>
                <a:cubicBezTo>
                  <a:pt x="72" y="321"/>
                  <a:pt x="72" y="321"/>
                  <a:pt x="72" y="321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70" y="340"/>
                  <a:pt x="70" y="342"/>
                  <a:pt x="69" y="344"/>
                </a:cubicBezTo>
                <a:cubicBezTo>
                  <a:pt x="68" y="345"/>
                  <a:pt x="67" y="346"/>
                  <a:pt x="65" y="347"/>
                </a:cubicBezTo>
                <a:cubicBezTo>
                  <a:pt x="64" y="348"/>
                  <a:pt x="62" y="348"/>
                  <a:pt x="60" y="348"/>
                </a:cubicBezTo>
                <a:cubicBezTo>
                  <a:pt x="58" y="348"/>
                  <a:pt x="56" y="347"/>
                  <a:pt x="54" y="345"/>
                </a:cubicBezTo>
                <a:cubicBezTo>
                  <a:pt x="53" y="344"/>
                  <a:pt x="52" y="341"/>
                  <a:pt x="52" y="338"/>
                </a:cubicBezTo>
                <a:cubicBezTo>
                  <a:pt x="51" y="339"/>
                  <a:pt x="50" y="340"/>
                  <a:pt x="50" y="340"/>
                </a:cubicBezTo>
                <a:cubicBezTo>
                  <a:pt x="48" y="341"/>
                  <a:pt x="47" y="343"/>
                  <a:pt x="45" y="344"/>
                </a:cubicBezTo>
                <a:cubicBezTo>
                  <a:pt x="35" y="349"/>
                  <a:pt x="35" y="349"/>
                  <a:pt x="35" y="349"/>
                </a:cubicBezTo>
                <a:cubicBezTo>
                  <a:pt x="35" y="343"/>
                  <a:pt x="35" y="343"/>
                  <a:pt x="35" y="343"/>
                </a:cubicBezTo>
                <a:cubicBezTo>
                  <a:pt x="43" y="339"/>
                  <a:pt x="43" y="339"/>
                  <a:pt x="43" y="339"/>
                </a:cubicBezTo>
                <a:cubicBezTo>
                  <a:pt x="45" y="338"/>
                  <a:pt x="47" y="337"/>
                  <a:pt x="48" y="336"/>
                </a:cubicBezTo>
                <a:cubicBezTo>
                  <a:pt x="49" y="336"/>
                  <a:pt x="50" y="335"/>
                  <a:pt x="50" y="334"/>
                </a:cubicBezTo>
                <a:cubicBezTo>
                  <a:pt x="51" y="334"/>
                  <a:pt x="51" y="333"/>
                  <a:pt x="52" y="332"/>
                </a:cubicBezTo>
                <a:cubicBezTo>
                  <a:pt x="52" y="332"/>
                  <a:pt x="52" y="331"/>
                  <a:pt x="52" y="330"/>
                </a:cubicBezTo>
                <a:cubicBezTo>
                  <a:pt x="52" y="324"/>
                  <a:pt x="52" y="324"/>
                  <a:pt x="52" y="324"/>
                </a:cubicBezTo>
                <a:cubicBezTo>
                  <a:pt x="37" y="323"/>
                  <a:pt x="37" y="323"/>
                  <a:pt x="37" y="323"/>
                </a:cubicBezTo>
                <a:cubicBezTo>
                  <a:pt x="38" y="318"/>
                  <a:pt x="38" y="318"/>
                  <a:pt x="38" y="318"/>
                </a:cubicBezTo>
                <a:close/>
                <a:moveTo>
                  <a:pt x="56" y="325"/>
                </a:moveTo>
                <a:cubicBezTo>
                  <a:pt x="56" y="335"/>
                  <a:pt x="56" y="335"/>
                  <a:pt x="56" y="335"/>
                </a:cubicBezTo>
                <a:cubicBezTo>
                  <a:pt x="55" y="337"/>
                  <a:pt x="55" y="338"/>
                  <a:pt x="56" y="339"/>
                </a:cubicBezTo>
                <a:cubicBezTo>
                  <a:pt x="56" y="341"/>
                  <a:pt x="57" y="342"/>
                  <a:pt x="58" y="342"/>
                </a:cubicBezTo>
                <a:cubicBezTo>
                  <a:pt x="58" y="343"/>
                  <a:pt x="59" y="343"/>
                  <a:pt x="61" y="343"/>
                </a:cubicBezTo>
                <a:cubicBezTo>
                  <a:pt x="62" y="344"/>
                  <a:pt x="64" y="343"/>
                  <a:pt x="65" y="342"/>
                </a:cubicBezTo>
                <a:cubicBezTo>
                  <a:pt x="66" y="341"/>
                  <a:pt x="67" y="339"/>
                  <a:pt x="67" y="337"/>
                </a:cubicBezTo>
                <a:cubicBezTo>
                  <a:pt x="68" y="326"/>
                  <a:pt x="68" y="326"/>
                  <a:pt x="68" y="326"/>
                </a:cubicBezTo>
                <a:cubicBezTo>
                  <a:pt x="56" y="325"/>
                  <a:pt x="56" y="325"/>
                  <a:pt x="56" y="325"/>
                </a:cubicBezTo>
                <a:close/>
                <a:moveTo>
                  <a:pt x="36" y="369"/>
                </a:moveTo>
                <a:cubicBezTo>
                  <a:pt x="67" y="367"/>
                  <a:pt x="67" y="367"/>
                  <a:pt x="67" y="367"/>
                </a:cubicBezTo>
                <a:cubicBezTo>
                  <a:pt x="66" y="356"/>
                  <a:pt x="66" y="356"/>
                  <a:pt x="66" y="356"/>
                </a:cubicBezTo>
                <a:cubicBezTo>
                  <a:pt x="70" y="355"/>
                  <a:pt x="70" y="355"/>
                  <a:pt x="70" y="355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68" y="383"/>
                  <a:pt x="68" y="383"/>
                  <a:pt x="68" y="383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36" y="374"/>
                  <a:pt x="36" y="374"/>
                  <a:pt x="36" y="374"/>
                </a:cubicBezTo>
                <a:cubicBezTo>
                  <a:pt x="36" y="369"/>
                  <a:pt x="36" y="369"/>
                  <a:pt x="36" y="369"/>
                </a:cubicBezTo>
                <a:close/>
                <a:moveTo>
                  <a:pt x="39" y="398"/>
                </a:moveTo>
                <a:cubicBezTo>
                  <a:pt x="74" y="392"/>
                  <a:pt x="74" y="392"/>
                  <a:pt x="74" y="392"/>
                </a:cubicBezTo>
                <a:cubicBezTo>
                  <a:pt x="74" y="397"/>
                  <a:pt x="74" y="397"/>
                  <a:pt x="74" y="397"/>
                </a:cubicBezTo>
                <a:cubicBezTo>
                  <a:pt x="60" y="399"/>
                  <a:pt x="60" y="399"/>
                  <a:pt x="60" y="399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77" y="415"/>
                  <a:pt x="77" y="415"/>
                  <a:pt x="77" y="41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44" y="424"/>
                  <a:pt x="44" y="424"/>
                  <a:pt x="44" y="424"/>
                </a:cubicBezTo>
                <a:cubicBezTo>
                  <a:pt x="43" y="420"/>
                  <a:pt x="43" y="420"/>
                  <a:pt x="43" y="420"/>
                </a:cubicBezTo>
                <a:cubicBezTo>
                  <a:pt x="59" y="417"/>
                  <a:pt x="59" y="417"/>
                  <a:pt x="59" y="417"/>
                </a:cubicBezTo>
                <a:cubicBezTo>
                  <a:pt x="56" y="400"/>
                  <a:pt x="56" y="400"/>
                  <a:pt x="56" y="400"/>
                </a:cubicBezTo>
                <a:cubicBezTo>
                  <a:pt x="40" y="402"/>
                  <a:pt x="40" y="402"/>
                  <a:pt x="40" y="402"/>
                </a:cubicBezTo>
                <a:cubicBezTo>
                  <a:pt x="39" y="398"/>
                  <a:pt x="39" y="398"/>
                  <a:pt x="39" y="398"/>
                </a:cubicBezTo>
                <a:close/>
                <a:moveTo>
                  <a:pt x="48" y="440"/>
                </a:moveTo>
                <a:cubicBezTo>
                  <a:pt x="81" y="429"/>
                  <a:pt x="81" y="429"/>
                  <a:pt x="81" y="429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85" y="454"/>
                  <a:pt x="85" y="454"/>
                  <a:pt x="85" y="454"/>
                </a:cubicBezTo>
                <a:cubicBezTo>
                  <a:pt x="79" y="434"/>
                  <a:pt x="79" y="434"/>
                  <a:pt x="79" y="434"/>
                </a:cubicBezTo>
                <a:cubicBezTo>
                  <a:pt x="69" y="438"/>
                  <a:pt x="69" y="438"/>
                  <a:pt x="69" y="438"/>
                </a:cubicBezTo>
                <a:cubicBezTo>
                  <a:pt x="75" y="456"/>
                  <a:pt x="75" y="456"/>
                  <a:pt x="75" y="456"/>
                </a:cubicBezTo>
                <a:cubicBezTo>
                  <a:pt x="71" y="457"/>
                  <a:pt x="71" y="457"/>
                  <a:pt x="71" y="457"/>
                </a:cubicBezTo>
                <a:cubicBezTo>
                  <a:pt x="65" y="439"/>
                  <a:pt x="65" y="439"/>
                  <a:pt x="65" y="439"/>
                </a:cubicBezTo>
                <a:cubicBezTo>
                  <a:pt x="54" y="443"/>
                  <a:pt x="54" y="443"/>
                  <a:pt x="54" y="443"/>
                </a:cubicBezTo>
                <a:cubicBezTo>
                  <a:pt x="60" y="463"/>
                  <a:pt x="60" y="463"/>
                  <a:pt x="60" y="463"/>
                </a:cubicBezTo>
                <a:cubicBezTo>
                  <a:pt x="56" y="464"/>
                  <a:pt x="56" y="464"/>
                  <a:pt x="56" y="464"/>
                </a:cubicBezTo>
                <a:cubicBezTo>
                  <a:pt x="48" y="440"/>
                  <a:pt x="48" y="440"/>
                  <a:pt x="48" y="440"/>
                </a:cubicBezTo>
                <a:close/>
                <a:moveTo>
                  <a:pt x="60" y="474"/>
                </a:moveTo>
                <a:cubicBezTo>
                  <a:pt x="97" y="470"/>
                  <a:pt x="97" y="470"/>
                  <a:pt x="97" y="470"/>
                </a:cubicBezTo>
                <a:cubicBezTo>
                  <a:pt x="99" y="474"/>
                  <a:pt x="99" y="474"/>
                  <a:pt x="99" y="474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498"/>
                  <a:pt x="72" y="498"/>
                  <a:pt x="72" y="498"/>
                </a:cubicBezTo>
                <a:cubicBezTo>
                  <a:pt x="80" y="489"/>
                  <a:pt x="80" y="489"/>
                  <a:pt x="80" y="489"/>
                </a:cubicBezTo>
                <a:cubicBezTo>
                  <a:pt x="73" y="476"/>
                  <a:pt x="73" y="476"/>
                  <a:pt x="73" y="476"/>
                </a:cubicBezTo>
                <a:cubicBezTo>
                  <a:pt x="62" y="478"/>
                  <a:pt x="62" y="478"/>
                  <a:pt x="62" y="478"/>
                </a:cubicBezTo>
                <a:cubicBezTo>
                  <a:pt x="60" y="474"/>
                  <a:pt x="60" y="474"/>
                  <a:pt x="60" y="474"/>
                </a:cubicBezTo>
                <a:close/>
                <a:moveTo>
                  <a:pt x="77" y="476"/>
                </a:moveTo>
                <a:cubicBezTo>
                  <a:pt x="82" y="486"/>
                  <a:pt x="82" y="486"/>
                  <a:pt x="82" y="486"/>
                </a:cubicBezTo>
                <a:cubicBezTo>
                  <a:pt x="89" y="479"/>
                  <a:pt x="89" y="479"/>
                  <a:pt x="89" y="479"/>
                </a:cubicBezTo>
                <a:cubicBezTo>
                  <a:pt x="91" y="477"/>
                  <a:pt x="93" y="475"/>
                  <a:pt x="94" y="473"/>
                </a:cubicBezTo>
                <a:cubicBezTo>
                  <a:pt x="92" y="474"/>
                  <a:pt x="90" y="474"/>
                  <a:pt x="88" y="475"/>
                </a:cubicBezTo>
                <a:cubicBezTo>
                  <a:pt x="77" y="476"/>
                  <a:pt x="77" y="476"/>
                  <a:pt x="77" y="476"/>
                </a:cubicBezTo>
                <a:close/>
                <a:moveTo>
                  <a:pt x="89" y="505"/>
                </a:moveTo>
                <a:cubicBezTo>
                  <a:pt x="87" y="507"/>
                  <a:pt x="86" y="508"/>
                  <a:pt x="85" y="510"/>
                </a:cubicBezTo>
                <a:cubicBezTo>
                  <a:pt x="84" y="512"/>
                  <a:pt x="84" y="514"/>
                  <a:pt x="84" y="517"/>
                </a:cubicBezTo>
                <a:cubicBezTo>
                  <a:pt x="84" y="519"/>
                  <a:pt x="85" y="521"/>
                  <a:pt x="87" y="524"/>
                </a:cubicBezTo>
                <a:cubicBezTo>
                  <a:pt x="88" y="526"/>
                  <a:pt x="90" y="528"/>
                  <a:pt x="92" y="529"/>
                </a:cubicBezTo>
                <a:cubicBezTo>
                  <a:pt x="94" y="530"/>
                  <a:pt x="95" y="531"/>
                  <a:pt x="97" y="531"/>
                </a:cubicBezTo>
                <a:cubicBezTo>
                  <a:pt x="99" y="531"/>
                  <a:pt x="101" y="530"/>
                  <a:pt x="103" y="529"/>
                </a:cubicBezTo>
                <a:cubicBezTo>
                  <a:pt x="104" y="528"/>
                  <a:pt x="105" y="527"/>
                  <a:pt x="106" y="525"/>
                </a:cubicBezTo>
                <a:cubicBezTo>
                  <a:pt x="107" y="524"/>
                  <a:pt x="107" y="522"/>
                  <a:pt x="107" y="520"/>
                </a:cubicBezTo>
                <a:cubicBezTo>
                  <a:pt x="106" y="518"/>
                  <a:pt x="106" y="516"/>
                  <a:pt x="104" y="512"/>
                </a:cubicBezTo>
                <a:cubicBezTo>
                  <a:pt x="103" y="509"/>
                  <a:pt x="103" y="506"/>
                  <a:pt x="103" y="505"/>
                </a:cubicBezTo>
                <a:cubicBezTo>
                  <a:pt x="103" y="504"/>
                  <a:pt x="104" y="503"/>
                  <a:pt x="105" y="502"/>
                </a:cubicBezTo>
                <a:cubicBezTo>
                  <a:pt x="106" y="502"/>
                  <a:pt x="107" y="501"/>
                  <a:pt x="109" y="502"/>
                </a:cubicBezTo>
                <a:cubicBezTo>
                  <a:pt x="110" y="502"/>
                  <a:pt x="112" y="504"/>
                  <a:pt x="113" y="506"/>
                </a:cubicBezTo>
                <a:cubicBezTo>
                  <a:pt x="115" y="509"/>
                  <a:pt x="115" y="511"/>
                  <a:pt x="115" y="512"/>
                </a:cubicBezTo>
                <a:cubicBezTo>
                  <a:pt x="115" y="514"/>
                  <a:pt x="114" y="516"/>
                  <a:pt x="112" y="517"/>
                </a:cubicBezTo>
                <a:cubicBezTo>
                  <a:pt x="115" y="520"/>
                  <a:pt x="115" y="520"/>
                  <a:pt x="115" y="520"/>
                </a:cubicBezTo>
                <a:cubicBezTo>
                  <a:pt x="117" y="519"/>
                  <a:pt x="118" y="518"/>
                  <a:pt x="119" y="516"/>
                </a:cubicBezTo>
                <a:cubicBezTo>
                  <a:pt x="119" y="514"/>
                  <a:pt x="120" y="512"/>
                  <a:pt x="119" y="510"/>
                </a:cubicBezTo>
                <a:cubicBezTo>
                  <a:pt x="119" y="508"/>
                  <a:pt x="118" y="506"/>
                  <a:pt x="117" y="504"/>
                </a:cubicBezTo>
                <a:cubicBezTo>
                  <a:pt x="115" y="502"/>
                  <a:pt x="114" y="500"/>
                  <a:pt x="112" y="499"/>
                </a:cubicBezTo>
                <a:cubicBezTo>
                  <a:pt x="111" y="498"/>
                  <a:pt x="109" y="497"/>
                  <a:pt x="107" y="497"/>
                </a:cubicBezTo>
                <a:cubicBezTo>
                  <a:pt x="105" y="497"/>
                  <a:pt x="104" y="498"/>
                  <a:pt x="102" y="499"/>
                </a:cubicBezTo>
                <a:cubicBezTo>
                  <a:pt x="101" y="500"/>
                  <a:pt x="100" y="501"/>
                  <a:pt x="99" y="502"/>
                </a:cubicBezTo>
                <a:cubicBezTo>
                  <a:pt x="99" y="503"/>
                  <a:pt x="98" y="505"/>
                  <a:pt x="98" y="507"/>
                </a:cubicBezTo>
                <a:cubicBezTo>
                  <a:pt x="99" y="508"/>
                  <a:pt x="99" y="511"/>
                  <a:pt x="100" y="514"/>
                </a:cubicBezTo>
                <a:cubicBezTo>
                  <a:pt x="101" y="517"/>
                  <a:pt x="102" y="519"/>
                  <a:pt x="102" y="520"/>
                </a:cubicBezTo>
                <a:cubicBezTo>
                  <a:pt x="102" y="521"/>
                  <a:pt x="102" y="523"/>
                  <a:pt x="102" y="523"/>
                </a:cubicBezTo>
                <a:cubicBezTo>
                  <a:pt x="102" y="524"/>
                  <a:pt x="101" y="525"/>
                  <a:pt x="100" y="526"/>
                </a:cubicBezTo>
                <a:cubicBezTo>
                  <a:pt x="99" y="526"/>
                  <a:pt x="98" y="527"/>
                  <a:pt x="97" y="527"/>
                </a:cubicBezTo>
                <a:cubicBezTo>
                  <a:pt x="96" y="526"/>
                  <a:pt x="95" y="526"/>
                  <a:pt x="94" y="525"/>
                </a:cubicBezTo>
                <a:cubicBezTo>
                  <a:pt x="92" y="524"/>
                  <a:pt x="91" y="523"/>
                  <a:pt x="90" y="522"/>
                </a:cubicBezTo>
                <a:cubicBezTo>
                  <a:pt x="89" y="520"/>
                  <a:pt x="89" y="518"/>
                  <a:pt x="89" y="517"/>
                </a:cubicBezTo>
                <a:cubicBezTo>
                  <a:pt x="88" y="515"/>
                  <a:pt x="88" y="513"/>
                  <a:pt x="89" y="512"/>
                </a:cubicBezTo>
                <a:cubicBezTo>
                  <a:pt x="89" y="511"/>
                  <a:pt x="90" y="510"/>
                  <a:pt x="92" y="509"/>
                </a:cubicBezTo>
                <a:cubicBezTo>
                  <a:pt x="89" y="505"/>
                  <a:pt x="89" y="505"/>
                  <a:pt x="89" y="505"/>
                </a:cubicBezTo>
                <a:close/>
                <a:moveTo>
                  <a:pt x="109" y="552"/>
                </a:moveTo>
                <a:cubicBezTo>
                  <a:pt x="132" y="532"/>
                  <a:pt x="132" y="532"/>
                  <a:pt x="132" y="532"/>
                </a:cubicBezTo>
                <a:cubicBezTo>
                  <a:pt x="124" y="523"/>
                  <a:pt x="124" y="523"/>
                  <a:pt x="124" y="523"/>
                </a:cubicBezTo>
                <a:cubicBezTo>
                  <a:pt x="127" y="521"/>
                  <a:pt x="127" y="521"/>
                  <a:pt x="127" y="521"/>
                </a:cubicBezTo>
                <a:cubicBezTo>
                  <a:pt x="145" y="541"/>
                  <a:pt x="145" y="541"/>
                  <a:pt x="145" y="541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36"/>
                  <a:pt x="135" y="536"/>
                  <a:pt x="135" y="536"/>
                </a:cubicBezTo>
                <a:cubicBezTo>
                  <a:pt x="112" y="556"/>
                  <a:pt x="112" y="556"/>
                  <a:pt x="112" y="556"/>
                </a:cubicBezTo>
                <a:cubicBezTo>
                  <a:pt x="109" y="552"/>
                  <a:pt x="109" y="552"/>
                  <a:pt x="109" y="552"/>
                </a:cubicBezTo>
                <a:close/>
                <a:moveTo>
                  <a:pt x="128" y="573"/>
                </a:moveTo>
                <a:cubicBezTo>
                  <a:pt x="146" y="591"/>
                  <a:pt x="146" y="591"/>
                  <a:pt x="146" y="591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59" y="575"/>
                  <a:pt x="159" y="575"/>
                  <a:pt x="159" y="575"/>
                </a:cubicBezTo>
                <a:cubicBezTo>
                  <a:pt x="145" y="562"/>
                  <a:pt x="145" y="562"/>
                  <a:pt x="145" y="562"/>
                </a:cubicBezTo>
                <a:cubicBezTo>
                  <a:pt x="152" y="555"/>
                  <a:pt x="152" y="555"/>
                  <a:pt x="152" y="555"/>
                </a:cubicBezTo>
                <a:cubicBezTo>
                  <a:pt x="167" y="569"/>
                  <a:pt x="167" y="569"/>
                  <a:pt x="167" y="569"/>
                </a:cubicBezTo>
                <a:cubicBezTo>
                  <a:pt x="170" y="566"/>
                  <a:pt x="170" y="566"/>
                  <a:pt x="170" y="566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28" y="573"/>
                  <a:pt x="128" y="573"/>
                  <a:pt x="128" y="573"/>
                </a:cubicBezTo>
                <a:close/>
                <a:moveTo>
                  <a:pt x="158" y="600"/>
                </a:moveTo>
                <a:cubicBezTo>
                  <a:pt x="178" y="572"/>
                  <a:pt x="178" y="572"/>
                  <a:pt x="178" y="572"/>
                </a:cubicBezTo>
                <a:cubicBezTo>
                  <a:pt x="190" y="581"/>
                  <a:pt x="190" y="581"/>
                  <a:pt x="190" y="581"/>
                </a:cubicBezTo>
                <a:cubicBezTo>
                  <a:pt x="193" y="583"/>
                  <a:pt x="195" y="584"/>
                  <a:pt x="195" y="586"/>
                </a:cubicBezTo>
                <a:cubicBezTo>
                  <a:pt x="196" y="587"/>
                  <a:pt x="197" y="589"/>
                  <a:pt x="197" y="591"/>
                </a:cubicBezTo>
                <a:cubicBezTo>
                  <a:pt x="197" y="593"/>
                  <a:pt x="196" y="594"/>
                  <a:pt x="195" y="596"/>
                </a:cubicBezTo>
                <a:cubicBezTo>
                  <a:pt x="193" y="598"/>
                  <a:pt x="191" y="599"/>
                  <a:pt x="189" y="599"/>
                </a:cubicBezTo>
                <a:cubicBezTo>
                  <a:pt x="187" y="600"/>
                  <a:pt x="184" y="599"/>
                  <a:pt x="181" y="598"/>
                </a:cubicBezTo>
                <a:cubicBezTo>
                  <a:pt x="182" y="599"/>
                  <a:pt x="182" y="600"/>
                  <a:pt x="183" y="601"/>
                </a:cubicBezTo>
                <a:cubicBezTo>
                  <a:pt x="183" y="603"/>
                  <a:pt x="183" y="605"/>
                  <a:pt x="183" y="607"/>
                </a:cubicBezTo>
                <a:cubicBezTo>
                  <a:pt x="182" y="618"/>
                  <a:pt x="182" y="618"/>
                  <a:pt x="182" y="618"/>
                </a:cubicBezTo>
                <a:cubicBezTo>
                  <a:pt x="178" y="614"/>
                  <a:pt x="178" y="614"/>
                  <a:pt x="178" y="614"/>
                </a:cubicBezTo>
                <a:cubicBezTo>
                  <a:pt x="178" y="606"/>
                  <a:pt x="178" y="606"/>
                  <a:pt x="178" y="606"/>
                </a:cubicBezTo>
                <a:cubicBezTo>
                  <a:pt x="178" y="603"/>
                  <a:pt x="178" y="602"/>
                  <a:pt x="178" y="600"/>
                </a:cubicBezTo>
                <a:cubicBezTo>
                  <a:pt x="178" y="599"/>
                  <a:pt x="178" y="598"/>
                  <a:pt x="178" y="597"/>
                </a:cubicBezTo>
                <a:cubicBezTo>
                  <a:pt x="177" y="596"/>
                  <a:pt x="177" y="596"/>
                  <a:pt x="177" y="595"/>
                </a:cubicBezTo>
                <a:cubicBezTo>
                  <a:pt x="176" y="595"/>
                  <a:pt x="176" y="594"/>
                  <a:pt x="175" y="593"/>
                </a:cubicBezTo>
                <a:cubicBezTo>
                  <a:pt x="170" y="590"/>
                  <a:pt x="170" y="590"/>
                  <a:pt x="170" y="590"/>
                </a:cubicBezTo>
                <a:cubicBezTo>
                  <a:pt x="161" y="603"/>
                  <a:pt x="161" y="603"/>
                  <a:pt x="161" y="603"/>
                </a:cubicBezTo>
                <a:cubicBezTo>
                  <a:pt x="158" y="600"/>
                  <a:pt x="158" y="600"/>
                  <a:pt x="158" y="600"/>
                </a:cubicBezTo>
                <a:close/>
                <a:moveTo>
                  <a:pt x="173" y="587"/>
                </a:moveTo>
                <a:cubicBezTo>
                  <a:pt x="181" y="593"/>
                  <a:pt x="181" y="593"/>
                  <a:pt x="181" y="593"/>
                </a:cubicBezTo>
                <a:cubicBezTo>
                  <a:pt x="182" y="594"/>
                  <a:pt x="184" y="595"/>
                  <a:pt x="185" y="595"/>
                </a:cubicBezTo>
                <a:cubicBezTo>
                  <a:pt x="186" y="595"/>
                  <a:pt x="187" y="595"/>
                  <a:pt x="188" y="595"/>
                </a:cubicBezTo>
                <a:cubicBezTo>
                  <a:pt x="189" y="595"/>
                  <a:pt x="190" y="594"/>
                  <a:pt x="191" y="593"/>
                </a:cubicBezTo>
                <a:cubicBezTo>
                  <a:pt x="192" y="592"/>
                  <a:pt x="192" y="590"/>
                  <a:pt x="192" y="589"/>
                </a:cubicBezTo>
                <a:cubicBezTo>
                  <a:pt x="192" y="587"/>
                  <a:pt x="190" y="586"/>
                  <a:pt x="188" y="584"/>
                </a:cubicBezTo>
                <a:cubicBezTo>
                  <a:pt x="179" y="578"/>
                  <a:pt x="179" y="578"/>
                  <a:pt x="179" y="578"/>
                </a:cubicBezTo>
                <a:cubicBezTo>
                  <a:pt x="173" y="587"/>
                  <a:pt x="173" y="587"/>
                  <a:pt x="173" y="587"/>
                </a:cubicBezTo>
                <a:close/>
                <a:moveTo>
                  <a:pt x="193" y="624"/>
                </a:moveTo>
                <a:cubicBezTo>
                  <a:pt x="197" y="626"/>
                  <a:pt x="197" y="626"/>
                  <a:pt x="197" y="626"/>
                </a:cubicBezTo>
                <a:cubicBezTo>
                  <a:pt x="209" y="602"/>
                  <a:pt x="209" y="602"/>
                  <a:pt x="209" y="602"/>
                </a:cubicBezTo>
                <a:cubicBezTo>
                  <a:pt x="213" y="635"/>
                  <a:pt x="213" y="635"/>
                  <a:pt x="213" y="635"/>
                </a:cubicBezTo>
                <a:cubicBezTo>
                  <a:pt x="217" y="637"/>
                  <a:pt x="217" y="637"/>
                  <a:pt x="217" y="637"/>
                </a:cubicBezTo>
                <a:cubicBezTo>
                  <a:pt x="233" y="606"/>
                  <a:pt x="233" y="606"/>
                  <a:pt x="233" y="606"/>
                </a:cubicBezTo>
                <a:cubicBezTo>
                  <a:pt x="229" y="604"/>
                  <a:pt x="229" y="604"/>
                  <a:pt x="229" y="604"/>
                </a:cubicBezTo>
                <a:cubicBezTo>
                  <a:pt x="216" y="628"/>
                  <a:pt x="216" y="628"/>
                  <a:pt x="216" y="628"/>
                </a:cubicBezTo>
                <a:cubicBezTo>
                  <a:pt x="213" y="596"/>
                  <a:pt x="213" y="596"/>
                  <a:pt x="213" y="596"/>
                </a:cubicBezTo>
                <a:cubicBezTo>
                  <a:pt x="209" y="594"/>
                  <a:pt x="209" y="594"/>
                  <a:pt x="209" y="594"/>
                </a:cubicBezTo>
                <a:cubicBezTo>
                  <a:pt x="193" y="624"/>
                  <a:pt x="193" y="624"/>
                  <a:pt x="193" y="624"/>
                </a:cubicBezTo>
                <a:close/>
                <a:moveTo>
                  <a:pt x="294" y="662"/>
                </a:moveTo>
                <a:cubicBezTo>
                  <a:pt x="290" y="661"/>
                  <a:pt x="290" y="661"/>
                  <a:pt x="290" y="661"/>
                </a:cubicBezTo>
                <a:cubicBezTo>
                  <a:pt x="295" y="634"/>
                  <a:pt x="295" y="634"/>
                  <a:pt x="295" y="634"/>
                </a:cubicBezTo>
                <a:cubicBezTo>
                  <a:pt x="294" y="635"/>
                  <a:pt x="292" y="636"/>
                  <a:pt x="290" y="636"/>
                </a:cubicBezTo>
                <a:cubicBezTo>
                  <a:pt x="289" y="637"/>
                  <a:pt x="287" y="637"/>
                  <a:pt x="286" y="638"/>
                </a:cubicBezTo>
                <a:cubicBezTo>
                  <a:pt x="286" y="634"/>
                  <a:pt x="286" y="634"/>
                  <a:pt x="286" y="634"/>
                </a:cubicBezTo>
                <a:cubicBezTo>
                  <a:pt x="289" y="633"/>
                  <a:pt x="291" y="632"/>
                  <a:pt x="293" y="631"/>
                </a:cubicBezTo>
                <a:cubicBezTo>
                  <a:pt x="295" y="630"/>
                  <a:pt x="297" y="628"/>
                  <a:pt x="298" y="627"/>
                </a:cubicBezTo>
                <a:cubicBezTo>
                  <a:pt x="300" y="627"/>
                  <a:pt x="300" y="627"/>
                  <a:pt x="300" y="627"/>
                </a:cubicBezTo>
                <a:cubicBezTo>
                  <a:pt x="294" y="662"/>
                  <a:pt x="294" y="662"/>
                  <a:pt x="294" y="662"/>
                </a:cubicBezTo>
                <a:close/>
                <a:moveTo>
                  <a:pt x="321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25" y="659"/>
                  <a:pt x="326" y="660"/>
                  <a:pt x="327" y="661"/>
                </a:cubicBezTo>
                <a:cubicBezTo>
                  <a:pt x="328" y="662"/>
                  <a:pt x="329" y="663"/>
                  <a:pt x="330" y="663"/>
                </a:cubicBezTo>
                <a:cubicBezTo>
                  <a:pt x="332" y="663"/>
                  <a:pt x="333" y="663"/>
                  <a:pt x="334" y="662"/>
                </a:cubicBezTo>
                <a:cubicBezTo>
                  <a:pt x="335" y="662"/>
                  <a:pt x="336" y="661"/>
                  <a:pt x="336" y="660"/>
                </a:cubicBezTo>
                <a:cubicBezTo>
                  <a:pt x="337" y="659"/>
                  <a:pt x="338" y="658"/>
                  <a:pt x="338" y="656"/>
                </a:cubicBezTo>
                <a:cubicBezTo>
                  <a:pt x="339" y="655"/>
                  <a:pt x="339" y="653"/>
                  <a:pt x="339" y="651"/>
                </a:cubicBezTo>
                <a:cubicBezTo>
                  <a:pt x="339" y="651"/>
                  <a:pt x="339" y="651"/>
                  <a:pt x="339" y="650"/>
                </a:cubicBezTo>
                <a:cubicBezTo>
                  <a:pt x="338" y="652"/>
                  <a:pt x="337" y="653"/>
                  <a:pt x="336" y="653"/>
                </a:cubicBezTo>
                <a:cubicBezTo>
                  <a:pt x="334" y="654"/>
                  <a:pt x="333" y="654"/>
                  <a:pt x="331" y="654"/>
                </a:cubicBezTo>
                <a:cubicBezTo>
                  <a:pt x="328" y="654"/>
                  <a:pt x="326" y="653"/>
                  <a:pt x="324" y="650"/>
                </a:cubicBezTo>
                <a:cubicBezTo>
                  <a:pt x="322" y="648"/>
                  <a:pt x="321" y="645"/>
                  <a:pt x="322" y="642"/>
                </a:cubicBezTo>
                <a:cubicBezTo>
                  <a:pt x="322" y="638"/>
                  <a:pt x="323" y="636"/>
                  <a:pt x="325" y="634"/>
                </a:cubicBezTo>
                <a:cubicBezTo>
                  <a:pt x="328" y="632"/>
                  <a:pt x="330" y="631"/>
                  <a:pt x="333" y="631"/>
                </a:cubicBezTo>
                <a:cubicBezTo>
                  <a:pt x="336" y="631"/>
                  <a:pt x="338" y="632"/>
                  <a:pt x="339" y="634"/>
                </a:cubicBezTo>
                <a:cubicBezTo>
                  <a:pt x="341" y="635"/>
                  <a:pt x="342" y="637"/>
                  <a:pt x="343" y="639"/>
                </a:cubicBezTo>
                <a:cubicBezTo>
                  <a:pt x="344" y="641"/>
                  <a:pt x="344" y="645"/>
                  <a:pt x="344" y="649"/>
                </a:cubicBezTo>
                <a:cubicBezTo>
                  <a:pt x="343" y="653"/>
                  <a:pt x="343" y="657"/>
                  <a:pt x="341" y="659"/>
                </a:cubicBezTo>
                <a:cubicBezTo>
                  <a:pt x="340" y="662"/>
                  <a:pt x="339" y="664"/>
                  <a:pt x="337" y="665"/>
                </a:cubicBezTo>
                <a:cubicBezTo>
                  <a:pt x="335" y="666"/>
                  <a:pt x="332" y="667"/>
                  <a:pt x="330" y="666"/>
                </a:cubicBezTo>
                <a:cubicBezTo>
                  <a:pt x="327" y="666"/>
                  <a:pt x="325" y="665"/>
                  <a:pt x="323" y="664"/>
                </a:cubicBezTo>
                <a:cubicBezTo>
                  <a:pt x="322" y="662"/>
                  <a:pt x="321" y="660"/>
                  <a:pt x="321" y="657"/>
                </a:cubicBezTo>
                <a:close/>
                <a:moveTo>
                  <a:pt x="340" y="643"/>
                </a:moveTo>
                <a:cubicBezTo>
                  <a:pt x="340" y="641"/>
                  <a:pt x="339" y="639"/>
                  <a:pt x="338" y="637"/>
                </a:cubicBezTo>
                <a:cubicBezTo>
                  <a:pt x="337" y="636"/>
                  <a:pt x="335" y="635"/>
                  <a:pt x="334" y="635"/>
                </a:cubicBezTo>
                <a:cubicBezTo>
                  <a:pt x="332" y="635"/>
                  <a:pt x="330" y="635"/>
                  <a:pt x="329" y="637"/>
                </a:cubicBezTo>
                <a:cubicBezTo>
                  <a:pt x="327" y="638"/>
                  <a:pt x="326" y="640"/>
                  <a:pt x="326" y="642"/>
                </a:cubicBezTo>
                <a:cubicBezTo>
                  <a:pt x="326" y="645"/>
                  <a:pt x="326" y="646"/>
                  <a:pt x="327" y="648"/>
                </a:cubicBezTo>
                <a:cubicBezTo>
                  <a:pt x="329" y="649"/>
                  <a:pt x="330" y="650"/>
                  <a:pt x="332" y="650"/>
                </a:cubicBezTo>
                <a:cubicBezTo>
                  <a:pt x="334" y="651"/>
                  <a:pt x="336" y="650"/>
                  <a:pt x="337" y="649"/>
                </a:cubicBezTo>
                <a:cubicBezTo>
                  <a:pt x="339" y="648"/>
                  <a:pt x="339" y="646"/>
                  <a:pt x="340" y="643"/>
                </a:cubicBezTo>
                <a:close/>
                <a:moveTo>
                  <a:pt x="383" y="661"/>
                </a:moveTo>
                <a:cubicBezTo>
                  <a:pt x="383" y="665"/>
                  <a:pt x="383" y="665"/>
                  <a:pt x="383" y="665"/>
                </a:cubicBezTo>
                <a:cubicBezTo>
                  <a:pt x="360" y="667"/>
                  <a:pt x="360" y="667"/>
                  <a:pt x="360" y="667"/>
                </a:cubicBezTo>
                <a:cubicBezTo>
                  <a:pt x="360" y="666"/>
                  <a:pt x="360" y="665"/>
                  <a:pt x="361" y="664"/>
                </a:cubicBezTo>
                <a:cubicBezTo>
                  <a:pt x="361" y="662"/>
                  <a:pt x="362" y="661"/>
                  <a:pt x="363" y="659"/>
                </a:cubicBezTo>
                <a:cubicBezTo>
                  <a:pt x="364" y="658"/>
                  <a:pt x="366" y="656"/>
                  <a:pt x="368" y="653"/>
                </a:cubicBezTo>
                <a:cubicBezTo>
                  <a:pt x="372" y="650"/>
                  <a:pt x="374" y="647"/>
                  <a:pt x="375" y="646"/>
                </a:cubicBezTo>
                <a:cubicBezTo>
                  <a:pt x="376" y="644"/>
                  <a:pt x="377" y="642"/>
                  <a:pt x="377" y="640"/>
                </a:cubicBezTo>
                <a:cubicBezTo>
                  <a:pt x="376" y="639"/>
                  <a:pt x="376" y="637"/>
                  <a:pt x="374" y="636"/>
                </a:cubicBezTo>
                <a:cubicBezTo>
                  <a:pt x="373" y="635"/>
                  <a:pt x="372" y="635"/>
                  <a:pt x="370" y="635"/>
                </a:cubicBezTo>
                <a:cubicBezTo>
                  <a:pt x="368" y="635"/>
                  <a:pt x="366" y="636"/>
                  <a:pt x="365" y="637"/>
                </a:cubicBezTo>
                <a:cubicBezTo>
                  <a:pt x="364" y="638"/>
                  <a:pt x="363" y="640"/>
                  <a:pt x="363" y="642"/>
                </a:cubicBezTo>
                <a:cubicBezTo>
                  <a:pt x="359" y="642"/>
                  <a:pt x="359" y="642"/>
                  <a:pt x="359" y="642"/>
                </a:cubicBezTo>
                <a:cubicBezTo>
                  <a:pt x="359" y="639"/>
                  <a:pt x="360" y="636"/>
                  <a:pt x="362" y="635"/>
                </a:cubicBezTo>
                <a:cubicBezTo>
                  <a:pt x="364" y="633"/>
                  <a:pt x="366" y="632"/>
                  <a:pt x="369" y="631"/>
                </a:cubicBezTo>
                <a:cubicBezTo>
                  <a:pt x="373" y="631"/>
                  <a:pt x="375" y="632"/>
                  <a:pt x="378" y="633"/>
                </a:cubicBezTo>
                <a:cubicBezTo>
                  <a:pt x="380" y="635"/>
                  <a:pt x="381" y="637"/>
                  <a:pt x="381" y="640"/>
                </a:cubicBezTo>
                <a:cubicBezTo>
                  <a:pt x="381" y="641"/>
                  <a:pt x="381" y="643"/>
                  <a:pt x="381" y="644"/>
                </a:cubicBezTo>
                <a:cubicBezTo>
                  <a:pt x="380" y="645"/>
                  <a:pt x="379" y="647"/>
                  <a:pt x="378" y="649"/>
                </a:cubicBezTo>
                <a:cubicBezTo>
                  <a:pt x="377" y="650"/>
                  <a:pt x="375" y="652"/>
                  <a:pt x="372" y="655"/>
                </a:cubicBezTo>
                <a:cubicBezTo>
                  <a:pt x="370" y="658"/>
                  <a:pt x="368" y="659"/>
                  <a:pt x="368" y="660"/>
                </a:cubicBezTo>
                <a:cubicBezTo>
                  <a:pt x="367" y="661"/>
                  <a:pt x="366" y="662"/>
                  <a:pt x="366" y="662"/>
                </a:cubicBezTo>
                <a:cubicBezTo>
                  <a:pt x="383" y="661"/>
                  <a:pt x="383" y="661"/>
                  <a:pt x="383" y="661"/>
                </a:cubicBezTo>
                <a:close/>
                <a:moveTo>
                  <a:pt x="401" y="653"/>
                </a:moveTo>
                <a:cubicBezTo>
                  <a:pt x="405" y="652"/>
                  <a:pt x="405" y="652"/>
                  <a:pt x="405" y="652"/>
                </a:cubicBezTo>
                <a:cubicBezTo>
                  <a:pt x="406" y="654"/>
                  <a:pt x="407" y="656"/>
                  <a:pt x="408" y="657"/>
                </a:cubicBezTo>
                <a:cubicBezTo>
                  <a:pt x="410" y="658"/>
                  <a:pt x="411" y="658"/>
                  <a:pt x="413" y="658"/>
                </a:cubicBezTo>
                <a:cubicBezTo>
                  <a:pt x="415" y="657"/>
                  <a:pt x="416" y="656"/>
                  <a:pt x="417" y="655"/>
                </a:cubicBezTo>
                <a:cubicBezTo>
                  <a:pt x="418" y="653"/>
                  <a:pt x="419" y="651"/>
                  <a:pt x="419" y="649"/>
                </a:cubicBezTo>
                <a:cubicBezTo>
                  <a:pt x="418" y="647"/>
                  <a:pt x="417" y="646"/>
                  <a:pt x="416" y="645"/>
                </a:cubicBezTo>
                <a:cubicBezTo>
                  <a:pt x="414" y="644"/>
                  <a:pt x="413" y="644"/>
                  <a:pt x="411" y="644"/>
                </a:cubicBezTo>
                <a:cubicBezTo>
                  <a:pt x="410" y="644"/>
                  <a:pt x="409" y="644"/>
                  <a:pt x="408" y="645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10" y="641"/>
                  <a:pt x="412" y="640"/>
                  <a:pt x="413" y="639"/>
                </a:cubicBezTo>
                <a:cubicBezTo>
                  <a:pt x="414" y="638"/>
                  <a:pt x="415" y="636"/>
                  <a:pt x="414" y="634"/>
                </a:cubicBezTo>
                <a:cubicBezTo>
                  <a:pt x="414" y="633"/>
                  <a:pt x="413" y="631"/>
                  <a:pt x="412" y="631"/>
                </a:cubicBezTo>
                <a:cubicBezTo>
                  <a:pt x="411" y="630"/>
                  <a:pt x="409" y="629"/>
                  <a:pt x="408" y="630"/>
                </a:cubicBezTo>
                <a:cubicBezTo>
                  <a:pt x="406" y="630"/>
                  <a:pt x="405" y="631"/>
                  <a:pt x="404" y="632"/>
                </a:cubicBezTo>
                <a:cubicBezTo>
                  <a:pt x="403" y="633"/>
                  <a:pt x="403" y="635"/>
                  <a:pt x="403" y="637"/>
                </a:cubicBezTo>
                <a:cubicBezTo>
                  <a:pt x="398" y="637"/>
                  <a:pt x="398" y="637"/>
                  <a:pt x="398" y="637"/>
                </a:cubicBezTo>
                <a:cubicBezTo>
                  <a:pt x="398" y="634"/>
                  <a:pt x="399" y="632"/>
                  <a:pt x="401" y="630"/>
                </a:cubicBezTo>
                <a:cubicBezTo>
                  <a:pt x="402" y="628"/>
                  <a:pt x="404" y="627"/>
                  <a:pt x="407" y="626"/>
                </a:cubicBezTo>
                <a:cubicBezTo>
                  <a:pt x="409" y="626"/>
                  <a:pt x="411" y="626"/>
                  <a:pt x="412" y="627"/>
                </a:cubicBezTo>
                <a:cubicBezTo>
                  <a:pt x="414" y="627"/>
                  <a:pt x="415" y="628"/>
                  <a:pt x="417" y="629"/>
                </a:cubicBezTo>
                <a:cubicBezTo>
                  <a:pt x="418" y="630"/>
                  <a:pt x="418" y="632"/>
                  <a:pt x="419" y="633"/>
                </a:cubicBezTo>
                <a:cubicBezTo>
                  <a:pt x="419" y="635"/>
                  <a:pt x="419" y="636"/>
                  <a:pt x="418" y="638"/>
                </a:cubicBezTo>
                <a:cubicBezTo>
                  <a:pt x="418" y="639"/>
                  <a:pt x="417" y="640"/>
                  <a:pt x="415" y="641"/>
                </a:cubicBezTo>
                <a:cubicBezTo>
                  <a:pt x="417" y="641"/>
                  <a:pt x="419" y="642"/>
                  <a:pt x="420" y="643"/>
                </a:cubicBezTo>
                <a:cubicBezTo>
                  <a:pt x="422" y="644"/>
                  <a:pt x="423" y="646"/>
                  <a:pt x="423" y="648"/>
                </a:cubicBezTo>
                <a:cubicBezTo>
                  <a:pt x="423" y="651"/>
                  <a:pt x="423" y="654"/>
                  <a:pt x="421" y="657"/>
                </a:cubicBezTo>
                <a:cubicBezTo>
                  <a:pt x="419" y="659"/>
                  <a:pt x="417" y="661"/>
                  <a:pt x="413" y="661"/>
                </a:cubicBezTo>
                <a:cubicBezTo>
                  <a:pt x="410" y="662"/>
                  <a:pt x="408" y="661"/>
                  <a:pt x="405" y="660"/>
                </a:cubicBezTo>
                <a:cubicBezTo>
                  <a:pt x="403" y="658"/>
                  <a:pt x="402" y="656"/>
                  <a:pt x="401" y="653"/>
                </a:cubicBezTo>
                <a:close/>
                <a:moveTo>
                  <a:pt x="490" y="596"/>
                </a:moveTo>
                <a:cubicBezTo>
                  <a:pt x="494" y="593"/>
                  <a:pt x="494" y="593"/>
                  <a:pt x="494" y="593"/>
                </a:cubicBezTo>
                <a:cubicBezTo>
                  <a:pt x="503" y="611"/>
                  <a:pt x="503" y="611"/>
                  <a:pt x="503" y="611"/>
                </a:cubicBezTo>
                <a:cubicBezTo>
                  <a:pt x="505" y="614"/>
                  <a:pt x="506" y="617"/>
                  <a:pt x="506" y="619"/>
                </a:cubicBezTo>
                <a:cubicBezTo>
                  <a:pt x="507" y="621"/>
                  <a:pt x="506" y="623"/>
                  <a:pt x="505" y="625"/>
                </a:cubicBezTo>
                <a:cubicBezTo>
                  <a:pt x="504" y="627"/>
                  <a:pt x="502" y="629"/>
                  <a:pt x="499" y="631"/>
                </a:cubicBezTo>
                <a:cubicBezTo>
                  <a:pt x="496" y="632"/>
                  <a:pt x="493" y="633"/>
                  <a:pt x="491" y="633"/>
                </a:cubicBezTo>
                <a:cubicBezTo>
                  <a:pt x="488" y="633"/>
                  <a:pt x="486" y="632"/>
                  <a:pt x="485" y="631"/>
                </a:cubicBezTo>
                <a:cubicBezTo>
                  <a:pt x="483" y="629"/>
                  <a:pt x="481" y="627"/>
                  <a:pt x="479" y="624"/>
                </a:cubicBezTo>
                <a:cubicBezTo>
                  <a:pt x="470" y="606"/>
                  <a:pt x="470" y="606"/>
                  <a:pt x="470" y="606"/>
                </a:cubicBezTo>
                <a:cubicBezTo>
                  <a:pt x="474" y="604"/>
                  <a:pt x="474" y="604"/>
                  <a:pt x="474" y="604"/>
                </a:cubicBezTo>
                <a:cubicBezTo>
                  <a:pt x="483" y="622"/>
                  <a:pt x="483" y="622"/>
                  <a:pt x="483" y="622"/>
                </a:cubicBezTo>
                <a:cubicBezTo>
                  <a:pt x="485" y="624"/>
                  <a:pt x="486" y="626"/>
                  <a:pt x="487" y="627"/>
                </a:cubicBezTo>
                <a:cubicBezTo>
                  <a:pt x="488" y="628"/>
                  <a:pt x="490" y="629"/>
                  <a:pt x="491" y="629"/>
                </a:cubicBezTo>
                <a:cubicBezTo>
                  <a:pt x="493" y="629"/>
                  <a:pt x="495" y="628"/>
                  <a:pt x="496" y="627"/>
                </a:cubicBezTo>
                <a:cubicBezTo>
                  <a:pt x="499" y="626"/>
                  <a:pt x="501" y="624"/>
                  <a:pt x="502" y="622"/>
                </a:cubicBezTo>
                <a:cubicBezTo>
                  <a:pt x="502" y="620"/>
                  <a:pt x="501" y="617"/>
                  <a:pt x="499" y="613"/>
                </a:cubicBezTo>
                <a:cubicBezTo>
                  <a:pt x="490" y="596"/>
                  <a:pt x="490" y="596"/>
                  <a:pt x="490" y="596"/>
                </a:cubicBezTo>
                <a:close/>
                <a:moveTo>
                  <a:pt x="535" y="608"/>
                </a:moveTo>
                <a:cubicBezTo>
                  <a:pt x="514" y="581"/>
                  <a:pt x="514" y="581"/>
                  <a:pt x="514" y="581"/>
                </a:cubicBezTo>
                <a:cubicBezTo>
                  <a:pt x="517" y="578"/>
                  <a:pt x="517" y="578"/>
                  <a:pt x="517" y="578"/>
                </a:cubicBezTo>
                <a:cubicBezTo>
                  <a:pt x="548" y="588"/>
                  <a:pt x="548" y="588"/>
                  <a:pt x="548" y="588"/>
                </a:cubicBezTo>
                <a:cubicBezTo>
                  <a:pt x="531" y="566"/>
                  <a:pt x="531" y="566"/>
                  <a:pt x="531" y="566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3" y="593"/>
                  <a:pt x="553" y="593"/>
                  <a:pt x="553" y="593"/>
                </a:cubicBezTo>
                <a:cubicBezTo>
                  <a:pt x="522" y="584"/>
                  <a:pt x="522" y="584"/>
                  <a:pt x="522" y="584"/>
                </a:cubicBezTo>
                <a:cubicBezTo>
                  <a:pt x="539" y="605"/>
                  <a:pt x="539" y="605"/>
                  <a:pt x="539" y="605"/>
                </a:cubicBezTo>
                <a:cubicBezTo>
                  <a:pt x="535" y="608"/>
                  <a:pt x="535" y="608"/>
                  <a:pt x="535" y="608"/>
                </a:cubicBezTo>
                <a:close/>
                <a:moveTo>
                  <a:pt x="579" y="569"/>
                </a:moveTo>
                <a:cubicBezTo>
                  <a:pt x="582" y="566"/>
                  <a:pt x="582" y="566"/>
                  <a:pt x="582" y="566"/>
                </a:cubicBezTo>
                <a:cubicBezTo>
                  <a:pt x="557" y="542"/>
                  <a:pt x="557" y="542"/>
                  <a:pt x="557" y="542"/>
                </a:cubicBezTo>
                <a:cubicBezTo>
                  <a:pt x="554" y="545"/>
                  <a:pt x="554" y="545"/>
                  <a:pt x="554" y="545"/>
                </a:cubicBezTo>
                <a:cubicBezTo>
                  <a:pt x="579" y="569"/>
                  <a:pt x="579" y="569"/>
                  <a:pt x="579" y="569"/>
                </a:cubicBezTo>
                <a:close/>
                <a:moveTo>
                  <a:pt x="608" y="535"/>
                </a:moveTo>
                <a:cubicBezTo>
                  <a:pt x="572" y="526"/>
                  <a:pt x="572" y="526"/>
                  <a:pt x="572" y="526"/>
                </a:cubicBezTo>
                <a:cubicBezTo>
                  <a:pt x="575" y="522"/>
                  <a:pt x="575" y="522"/>
                  <a:pt x="575" y="522"/>
                </a:cubicBezTo>
                <a:cubicBezTo>
                  <a:pt x="601" y="529"/>
                  <a:pt x="601" y="529"/>
                  <a:pt x="601" y="529"/>
                </a:cubicBezTo>
                <a:cubicBezTo>
                  <a:pt x="603" y="529"/>
                  <a:pt x="605" y="530"/>
                  <a:pt x="606" y="530"/>
                </a:cubicBezTo>
                <a:cubicBezTo>
                  <a:pt x="605" y="529"/>
                  <a:pt x="604" y="527"/>
                  <a:pt x="603" y="526"/>
                </a:cubicBezTo>
                <a:cubicBezTo>
                  <a:pt x="587" y="504"/>
                  <a:pt x="587" y="504"/>
                  <a:pt x="587" y="504"/>
                </a:cubicBezTo>
                <a:cubicBezTo>
                  <a:pt x="590" y="500"/>
                  <a:pt x="590" y="500"/>
                  <a:pt x="590" y="500"/>
                </a:cubicBezTo>
                <a:cubicBezTo>
                  <a:pt x="611" y="531"/>
                  <a:pt x="611" y="531"/>
                  <a:pt x="611" y="531"/>
                </a:cubicBezTo>
                <a:cubicBezTo>
                  <a:pt x="608" y="535"/>
                  <a:pt x="608" y="535"/>
                  <a:pt x="608" y="535"/>
                </a:cubicBezTo>
                <a:close/>
                <a:moveTo>
                  <a:pt x="632" y="496"/>
                </a:moveTo>
                <a:cubicBezTo>
                  <a:pt x="600" y="482"/>
                  <a:pt x="600" y="482"/>
                  <a:pt x="600" y="482"/>
                </a:cubicBezTo>
                <a:cubicBezTo>
                  <a:pt x="610" y="459"/>
                  <a:pt x="610" y="459"/>
                  <a:pt x="610" y="459"/>
                </a:cubicBezTo>
                <a:cubicBezTo>
                  <a:pt x="614" y="461"/>
                  <a:pt x="614" y="461"/>
                  <a:pt x="614" y="461"/>
                </a:cubicBezTo>
                <a:cubicBezTo>
                  <a:pt x="606" y="480"/>
                  <a:pt x="606" y="480"/>
                  <a:pt x="606" y="480"/>
                </a:cubicBezTo>
                <a:cubicBezTo>
                  <a:pt x="616" y="484"/>
                  <a:pt x="616" y="484"/>
                  <a:pt x="616" y="484"/>
                </a:cubicBezTo>
                <a:cubicBezTo>
                  <a:pt x="623" y="467"/>
                  <a:pt x="623" y="467"/>
                  <a:pt x="623" y="467"/>
                </a:cubicBezTo>
                <a:cubicBezTo>
                  <a:pt x="627" y="468"/>
                  <a:pt x="627" y="468"/>
                  <a:pt x="627" y="468"/>
                </a:cubicBezTo>
                <a:cubicBezTo>
                  <a:pt x="619" y="486"/>
                  <a:pt x="619" y="486"/>
                  <a:pt x="619" y="486"/>
                </a:cubicBezTo>
                <a:cubicBezTo>
                  <a:pt x="630" y="491"/>
                  <a:pt x="630" y="491"/>
                  <a:pt x="630" y="491"/>
                </a:cubicBezTo>
                <a:cubicBezTo>
                  <a:pt x="639" y="471"/>
                  <a:pt x="639" y="471"/>
                  <a:pt x="639" y="471"/>
                </a:cubicBezTo>
                <a:cubicBezTo>
                  <a:pt x="642" y="473"/>
                  <a:pt x="642" y="473"/>
                  <a:pt x="642" y="473"/>
                </a:cubicBezTo>
                <a:cubicBezTo>
                  <a:pt x="632" y="496"/>
                  <a:pt x="632" y="496"/>
                  <a:pt x="632" y="496"/>
                </a:cubicBezTo>
                <a:close/>
                <a:moveTo>
                  <a:pt x="653" y="446"/>
                </a:moveTo>
                <a:cubicBezTo>
                  <a:pt x="619" y="437"/>
                  <a:pt x="619" y="437"/>
                  <a:pt x="619" y="437"/>
                </a:cubicBezTo>
                <a:cubicBezTo>
                  <a:pt x="623" y="422"/>
                  <a:pt x="623" y="422"/>
                  <a:pt x="623" y="422"/>
                </a:cubicBezTo>
                <a:cubicBezTo>
                  <a:pt x="624" y="419"/>
                  <a:pt x="625" y="417"/>
                  <a:pt x="626" y="416"/>
                </a:cubicBezTo>
                <a:cubicBezTo>
                  <a:pt x="627" y="414"/>
                  <a:pt x="628" y="413"/>
                  <a:pt x="630" y="413"/>
                </a:cubicBezTo>
                <a:cubicBezTo>
                  <a:pt x="632" y="412"/>
                  <a:pt x="634" y="412"/>
                  <a:pt x="635" y="413"/>
                </a:cubicBezTo>
                <a:cubicBezTo>
                  <a:pt x="638" y="413"/>
                  <a:pt x="640" y="415"/>
                  <a:pt x="641" y="417"/>
                </a:cubicBezTo>
                <a:cubicBezTo>
                  <a:pt x="642" y="419"/>
                  <a:pt x="642" y="421"/>
                  <a:pt x="642" y="425"/>
                </a:cubicBezTo>
                <a:cubicBezTo>
                  <a:pt x="643" y="424"/>
                  <a:pt x="644" y="423"/>
                  <a:pt x="644" y="422"/>
                </a:cubicBezTo>
                <a:cubicBezTo>
                  <a:pt x="646" y="421"/>
                  <a:pt x="648" y="421"/>
                  <a:pt x="650" y="420"/>
                </a:cubicBezTo>
                <a:cubicBezTo>
                  <a:pt x="661" y="417"/>
                  <a:pt x="661" y="417"/>
                  <a:pt x="661" y="417"/>
                </a:cubicBezTo>
                <a:cubicBezTo>
                  <a:pt x="659" y="422"/>
                  <a:pt x="659" y="422"/>
                  <a:pt x="659" y="422"/>
                </a:cubicBezTo>
                <a:cubicBezTo>
                  <a:pt x="651" y="425"/>
                  <a:pt x="651" y="425"/>
                  <a:pt x="651" y="425"/>
                </a:cubicBezTo>
                <a:cubicBezTo>
                  <a:pt x="649" y="425"/>
                  <a:pt x="647" y="426"/>
                  <a:pt x="645" y="427"/>
                </a:cubicBezTo>
                <a:cubicBezTo>
                  <a:pt x="644" y="427"/>
                  <a:pt x="643" y="428"/>
                  <a:pt x="643" y="428"/>
                </a:cubicBezTo>
                <a:cubicBezTo>
                  <a:pt x="642" y="429"/>
                  <a:pt x="642" y="429"/>
                  <a:pt x="641" y="430"/>
                </a:cubicBezTo>
                <a:cubicBezTo>
                  <a:pt x="641" y="431"/>
                  <a:pt x="641" y="431"/>
                  <a:pt x="640" y="432"/>
                </a:cubicBezTo>
                <a:cubicBezTo>
                  <a:pt x="639" y="438"/>
                  <a:pt x="639" y="438"/>
                  <a:pt x="639" y="438"/>
                </a:cubicBezTo>
                <a:cubicBezTo>
                  <a:pt x="654" y="442"/>
                  <a:pt x="654" y="442"/>
                  <a:pt x="654" y="442"/>
                </a:cubicBezTo>
                <a:cubicBezTo>
                  <a:pt x="653" y="446"/>
                  <a:pt x="653" y="446"/>
                  <a:pt x="653" y="446"/>
                </a:cubicBezTo>
                <a:close/>
                <a:moveTo>
                  <a:pt x="635" y="437"/>
                </a:moveTo>
                <a:cubicBezTo>
                  <a:pt x="638" y="427"/>
                  <a:pt x="638" y="427"/>
                  <a:pt x="638" y="427"/>
                </a:cubicBezTo>
                <a:cubicBezTo>
                  <a:pt x="638" y="425"/>
                  <a:pt x="638" y="423"/>
                  <a:pt x="638" y="422"/>
                </a:cubicBezTo>
                <a:cubicBezTo>
                  <a:pt x="638" y="421"/>
                  <a:pt x="638" y="420"/>
                  <a:pt x="637" y="419"/>
                </a:cubicBezTo>
                <a:cubicBezTo>
                  <a:pt x="636" y="418"/>
                  <a:pt x="635" y="418"/>
                  <a:pt x="634" y="417"/>
                </a:cubicBezTo>
                <a:cubicBezTo>
                  <a:pt x="633" y="417"/>
                  <a:pt x="631" y="417"/>
                  <a:pt x="630" y="418"/>
                </a:cubicBezTo>
                <a:cubicBezTo>
                  <a:pt x="629" y="419"/>
                  <a:pt x="628" y="421"/>
                  <a:pt x="627" y="423"/>
                </a:cubicBezTo>
                <a:cubicBezTo>
                  <a:pt x="624" y="434"/>
                  <a:pt x="624" y="434"/>
                  <a:pt x="624" y="434"/>
                </a:cubicBezTo>
                <a:cubicBezTo>
                  <a:pt x="635" y="437"/>
                  <a:pt x="635" y="437"/>
                  <a:pt x="635" y="437"/>
                </a:cubicBezTo>
                <a:close/>
                <a:moveTo>
                  <a:pt x="654" y="391"/>
                </a:moveTo>
                <a:cubicBezTo>
                  <a:pt x="654" y="386"/>
                  <a:pt x="654" y="386"/>
                  <a:pt x="654" y="386"/>
                </a:cubicBezTo>
                <a:cubicBezTo>
                  <a:pt x="655" y="386"/>
                  <a:pt x="657" y="386"/>
                  <a:pt x="658" y="385"/>
                </a:cubicBezTo>
                <a:cubicBezTo>
                  <a:pt x="659" y="385"/>
                  <a:pt x="660" y="383"/>
                  <a:pt x="661" y="382"/>
                </a:cubicBezTo>
                <a:cubicBezTo>
                  <a:pt x="662" y="380"/>
                  <a:pt x="662" y="379"/>
                  <a:pt x="662" y="377"/>
                </a:cubicBezTo>
                <a:cubicBezTo>
                  <a:pt x="662" y="375"/>
                  <a:pt x="662" y="373"/>
                  <a:pt x="662" y="372"/>
                </a:cubicBezTo>
                <a:cubicBezTo>
                  <a:pt x="661" y="371"/>
                  <a:pt x="661" y="370"/>
                  <a:pt x="660" y="369"/>
                </a:cubicBezTo>
                <a:cubicBezTo>
                  <a:pt x="659" y="368"/>
                  <a:pt x="658" y="368"/>
                  <a:pt x="657" y="368"/>
                </a:cubicBezTo>
                <a:cubicBezTo>
                  <a:pt x="656" y="368"/>
                  <a:pt x="655" y="368"/>
                  <a:pt x="654" y="368"/>
                </a:cubicBezTo>
                <a:cubicBezTo>
                  <a:pt x="653" y="369"/>
                  <a:pt x="652" y="370"/>
                  <a:pt x="652" y="371"/>
                </a:cubicBezTo>
                <a:cubicBezTo>
                  <a:pt x="651" y="372"/>
                  <a:pt x="651" y="374"/>
                  <a:pt x="650" y="377"/>
                </a:cubicBezTo>
                <a:cubicBezTo>
                  <a:pt x="649" y="381"/>
                  <a:pt x="648" y="383"/>
                  <a:pt x="647" y="384"/>
                </a:cubicBezTo>
                <a:cubicBezTo>
                  <a:pt x="646" y="386"/>
                  <a:pt x="645" y="387"/>
                  <a:pt x="644" y="387"/>
                </a:cubicBezTo>
                <a:cubicBezTo>
                  <a:pt x="642" y="388"/>
                  <a:pt x="641" y="388"/>
                  <a:pt x="639" y="388"/>
                </a:cubicBezTo>
                <a:cubicBezTo>
                  <a:pt x="638" y="388"/>
                  <a:pt x="636" y="388"/>
                  <a:pt x="634" y="387"/>
                </a:cubicBezTo>
                <a:cubicBezTo>
                  <a:pt x="633" y="385"/>
                  <a:pt x="632" y="384"/>
                  <a:pt x="631" y="382"/>
                </a:cubicBezTo>
                <a:cubicBezTo>
                  <a:pt x="631" y="380"/>
                  <a:pt x="630" y="378"/>
                  <a:pt x="631" y="376"/>
                </a:cubicBezTo>
                <a:cubicBezTo>
                  <a:pt x="631" y="373"/>
                  <a:pt x="631" y="371"/>
                  <a:pt x="632" y="369"/>
                </a:cubicBezTo>
                <a:cubicBezTo>
                  <a:pt x="633" y="367"/>
                  <a:pt x="635" y="366"/>
                  <a:pt x="636" y="365"/>
                </a:cubicBezTo>
                <a:cubicBezTo>
                  <a:pt x="638" y="364"/>
                  <a:pt x="640" y="363"/>
                  <a:pt x="642" y="363"/>
                </a:cubicBezTo>
                <a:cubicBezTo>
                  <a:pt x="642" y="368"/>
                  <a:pt x="642" y="368"/>
                  <a:pt x="642" y="368"/>
                </a:cubicBezTo>
                <a:cubicBezTo>
                  <a:pt x="640" y="368"/>
                  <a:pt x="638" y="368"/>
                  <a:pt x="637" y="370"/>
                </a:cubicBezTo>
                <a:cubicBezTo>
                  <a:pt x="636" y="371"/>
                  <a:pt x="635" y="373"/>
                  <a:pt x="635" y="376"/>
                </a:cubicBezTo>
                <a:cubicBezTo>
                  <a:pt x="634" y="378"/>
                  <a:pt x="635" y="380"/>
                  <a:pt x="636" y="382"/>
                </a:cubicBezTo>
                <a:cubicBezTo>
                  <a:pt x="637" y="383"/>
                  <a:pt x="638" y="384"/>
                  <a:pt x="639" y="384"/>
                </a:cubicBezTo>
                <a:cubicBezTo>
                  <a:pt x="640" y="384"/>
                  <a:pt x="642" y="384"/>
                  <a:pt x="642" y="383"/>
                </a:cubicBezTo>
                <a:cubicBezTo>
                  <a:pt x="643" y="382"/>
                  <a:pt x="644" y="380"/>
                  <a:pt x="645" y="376"/>
                </a:cubicBezTo>
                <a:cubicBezTo>
                  <a:pt x="646" y="372"/>
                  <a:pt x="647" y="370"/>
                  <a:pt x="648" y="369"/>
                </a:cubicBezTo>
                <a:cubicBezTo>
                  <a:pt x="649" y="367"/>
                  <a:pt x="650" y="365"/>
                  <a:pt x="652" y="364"/>
                </a:cubicBezTo>
                <a:cubicBezTo>
                  <a:pt x="653" y="364"/>
                  <a:pt x="655" y="363"/>
                  <a:pt x="657" y="363"/>
                </a:cubicBezTo>
                <a:cubicBezTo>
                  <a:pt x="659" y="363"/>
                  <a:pt x="660" y="364"/>
                  <a:pt x="662" y="365"/>
                </a:cubicBezTo>
                <a:cubicBezTo>
                  <a:pt x="664" y="366"/>
                  <a:pt x="665" y="368"/>
                  <a:pt x="665" y="370"/>
                </a:cubicBezTo>
                <a:cubicBezTo>
                  <a:pt x="666" y="372"/>
                  <a:pt x="667" y="374"/>
                  <a:pt x="666" y="377"/>
                </a:cubicBezTo>
                <a:cubicBezTo>
                  <a:pt x="666" y="380"/>
                  <a:pt x="665" y="382"/>
                  <a:pt x="664" y="385"/>
                </a:cubicBezTo>
                <a:cubicBezTo>
                  <a:pt x="663" y="387"/>
                  <a:pt x="662" y="388"/>
                  <a:pt x="660" y="389"/>
                </a:cubicBezTo>
                <a:cubicBezTo>
                  <a:pt x="658" y="390"/>
                  <a:pt x="656" y="391"/>
                  <a:pt x="654" y="391"/>
                </a:cubicBezTo>
                <a:close/>
                <a:moveTo>
                  <a:pt x="667" y="335"/>
                </a:moveTo>
                <a:cubicBezTo>
                  <a:pt x="632" y="338"/>
                  <a:pt x="632" y="338"/>
                  <a:pt x="632" y="338"/>
                </a:cubicBezTo>
                <a:cubicBezTo>
                  <a:pt x="632" y="333"/>
                  <a:pt x="632" y="333"/>
                  <a:pt x="632" y="333"/>
                </a:cubicBezTo>
                <a:cubicBezTo>
                  <a:pt x="666" y="330"/>
                  <a:pt x="666" y="330"/>
                  <a:pt x="666" y="330"/>
                </a:cubicBezTo>
                <a:cubicBezTo>
                  <a:pt x="667" y="335"/>
                  <a:pt x="667" y="335"/>
                  <a:pt x="667" y="335"/>
                </a:cubicBezTo>
                <a:close/>
                <a:moveTo>
                  <a:pt x="662" y="291"/>
                </a:moveTo>
                <a:cubicBezTo>
                  <a:pt x="632" y="297"/>
                  <a:pt x="632" y="297"/>
                  <a:pt x="632" y="297"/>
                </a:cubicBezTo>
                <a:cubicBezTo>
                  <a:pt x="634" y="308"/>
                  <a:pt x="634" y="308"/>
                  <a:pt x="634" y="308"/>
                </a:cubicBezTo>
                <a:cubicBezTo>
                  <a:pt x="630" y="309"/>
                  <a:pt x="630" y="309"/>
                  <a:pt x="630" y="309"/>
                </a:cubicBezTo>
                <a:cubicBezTo>
                  <a:pt x="625" y="282"/>
                  <a:pt x="625" y="282"/>
                  <a:pt x="625" y="282"/>
                </a:cubicBezTo>
                <a:cubicBezTo>
                  <a:pt x="629" y="281"/>
                  <a:pt x="629" y="281"/>
                  <a:pt x="629" y="281"/>
                </a:cubicBezTo>
                <a:cubicBezTo>
                  <a:pt x="631" y="292"/>
                  <a:pt x="631" y="292"/>
                  <a:pt x="631" y="292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62" y="291"/>
                  <a:pt x="662" y="291"/>
                  <a:pt x="662" y="291"/>
                </a:cubicBezTo>
                <a:close/>
                <a:moveTo>
                  <a:pt x="647" y="240"/>
                </a:moveTo>
                <a:cubicBezTo>
                  <a:pt x="634" y="246"/>
                  <a:pt x="634" y="246"/>
                  <a:pt x="634" y="246"/>
                </a:cubicBezTo>
                <a:cubicBezTo>
                  <a:pt x="620" y="265"/>
                  <a:pt x="620" y="265"/>
                  <a:pt x="620" y="265"/>
                </a:cubicBezTo>
                <a:cubicBezTo>
                  <a:pt x="618" y="260"/>
                  <a:pt x="618" y="260"/>
                  <a:pt x="618" y="260"/>
                </a:cubicBezTo>
                <a:cubicBezTo>
                  <a:pt x="625" y="250"/>
                  <a:pt x="625" y="250"/>
                  <a:pt x="625" y="250"/>
                </a:cubicBezTo>
                <a:cubicBezTo>
                  <a:pt x="626" y="248"/>
                  <a:pt x="628" y="246"/>
                  <a:pt x="629" y="245"/>
                </a:cubicBezTo>
                <a:cubicBezTo>
                  <a:pt x="627" y="244"/>
                  <a:pt x="625" y="244"/>
                  <a:pt x="622" y="243"/>
                </a:cubicBezTo>
                <a:cubicBezTo>
                  <a:pt x="610" y="241"/>
                  <a:pt x="610" y="241"/>
                  <a:pt x="610" y="241"/>
                </a:cubicBezTo>
                <a:cubicBezTo>
                  <a:pt x="608" y="236"/>
                  <a:pt x="608" y="236"/>
                  <a:pt x="608" y="236"/>
                </a:cubicBezTo>
                <a:cubicBezTo>
                  <a:pt x="632" y="241"/>
                  <a:pt x="632" y="241"/>
                  <a:pt x="632" y="241"/>
                </a:cubicBezTo>
                <a:cubicBezTo>
                  <a:pt x="645" y="236"/>
                  <a:pt x="645" y="236"/>
                  <a:pt x="645" y="236"/>
                </a:cubicBezTo>
                <a:cubicBezTo>
                  <a:pt x="647" y="240"/>
                  <a:pt x="647" y="240"/>
                  <a:pt x="647" y="240"/>
                </a:cubicBezTo>
                <a:close/>
                <a:moveTo>
                  <a:pt x="351" y="105"/>
                </a:moveTo>
                <a:cubicBezTo>
                  <a:pt x="216" y="105"/>
                  <a:pt x="106" y="216"/>
                  <a:pt x="106" y="351"/>
                </a:cubicBezTo>
                <a:cubicBezTo>
                  <a:pt x="106" y="486"/>
                  <a:pt x="216" y="597"/>
                  <a:pt x="351" y="597"/>
                </a:cubicBezTo>
                <a:cubicBezTo>
                  <a:pt x="487" y="597"/>
                  <a:pt x="597" y="486"/>
                  <a:pt x="597" y="351"/>
                </a:cubicBezTo>
                <a:cubicBezTo>
                  <a:pt x="597" y="216"/>
                  <a:pt x="487" y="105"/>
                  <a:pt x="351" y="105"/>
                </a:cubicBezTo>
                <a:close/>
                <a:moveTo>
                  <a:pt x="351" y="110"/>
                </a:moveTo>
                <a:cubicBezTo>
                  <a:pt x="219" y="110"/>
                  <a:pt x="111" y="218"/>
                  <a:pt x="111" y="351"/>
                </a:cubicBezTo>
                <a:cubicBezTo>
                  <a:pt x="111" y="483"/>
                  <a:pt x="219" y="592"/>
                  <a:pt x="351" y="592"/>
                </a:cubicBezTo>
                <a:cubicBezTo>
                  <a:pt x="484" y="592"/>
                  <a:pt x="592" y="483"/>
                  <a:pt x="592" y="351"/>
                </a:cubicBezTo>
                <a:cubicBezTo>
                  <a:pt x="592" y="218"/>
                  <a:pt x="484" y="110"/>
                  <a:pt x="351" y="110"/>
                </a:cubicBezTo>
                <a:close/>
                <a:moveTo>
                  <a:pt x="351" y="0"/>
                </a:moveTo>
                <a:cubicBezTo>
                  <a:pt x="158" y="0"/>
                  <a:pt x="0" y="157"/>
                  <a:pt x="0" y="351"/>
                </a:cubicBezTo>
                <a:cubicBezTo>
                  <a:pt x="0" y="544"/>
                  <a:pt x="158" y="702"/>
                  <a:pt x="351" y="702"/>
                </a:cubicBezTo>
                <a:cubicBezTo>
                  <a:pt x="545" y="702"/>
                  <a:pt x="703" y="544"/>
                  <a:pt x="703" y="351"/>
                </a:cubicBezTo>
                <a:cubicBezTo>
                  <a:pt x="703" y="157"/>
                  <a:pt x="545" y="0"/>
                  <a:pt x="351" y="0"/>
                </a:cubicBezTo>
                <a:close/>
                <a:moveTo>
                  <a:pt x="351" y="6"/>
                </a:moveTo>
                <a:cubicBezTo>
                  <a:pt x="161" y="6"/>
                  <a:pt x="6" y="161"/>
                  <a:pt x="6" y="351"/>
                </a:cubicBezTo>
                <a:cubicBezTo>
                  <a:pt x="6" y="541"/>
                  <a:pt x="161" y="696"/>
                  <a:pt x="351" y="696"/>
                </a:cubicBezTo>
                <a:cubicBezTo>
                  <a:pt x="541" y="696"/>
                  <a:pt x="696" y="541"/>
                  <a:pt x="696" y="351"/>
                </a:cubicBezTo>
                <a:cubicBezTo>
                  <a:pt x="696" y="161"/>
                  <a:pt x="541" y="6"/>
                  <a:pt x="351" y="6"/>
                </a:cubicBezTo>
                <a:close/>
                <a:moveTo>
                  <a:pt x="299" y="44"/>
                </a:moveTo>
                <a:cubicBezTo>
                  <a:pt x="302" y="45"/>
                  <a:pt x="306" y="48"/>
                  <a:pt x="305" y="52"/>
                </a:cubicBezTo>
                <a:cubicBezTo>
                  <a:pt x="304" y="53"/>
                  <a:pt x="304" y="54"/>
                  <a:pt x="304" y="55"/>
                </a:cubicBezTo>
                <a:cubicBezTo>
                  <a:pt x="304" y="60"/>
                  <a:pt x="304" y="65"/>
                  <a:pt x="305" y="70"/>
                </a:cubicBezTo>
                <a:cubicBezTo>
                  <a:pt x="305" y="73"/>
                  <a:pt x="307" y="77"/>
                  <a:pt x="305" y="79"/>
                </a:cubicBezTo>
                <a:cubicBezTo>
                  <a:pt x="303" y="79"/>
                  <a:pt x="303" y="78"/>
                  <a:pt x="302" y="78"/>
                </a:cubicBezTo>
                <a:cubicBezTo>
                  <a:pt x="302" y="76"/>
                  <a:pt x="301" y="75"/>
                  <a:pt x="300" y="74"/>
                </a:cubicBezTo>
                <a:cubicBezTo>
                  <a:pt x="301" y="73"/>
                  <a:pt x="301" y="71"/>
                  <a:pt x="301" y="70"/>
                </a:cubicBezTo>
                <a:cubicBezTo>
                  <a:pt x="300" y="64"/>
                  <a:pt x="299" y="59"/>
                  <a:pt x="299" y="53"/>
                </a:cubicBezTo>
                <a:cubicBezTo>
                  <a:pt x="298" y="50"/>
                  <a:pt x="296" y="47"/>
                  <a:pt x="298" y="44"/>
                </a:cubicBezTo>
                <a:cubicBezTo>
                  <a:pt x="298" y="44"/>
                  <a:pt x="298" y="44"/>
                  <a:pt x="299" y="44"/>
                </a:cubicBezTo>
                <a:close/>
                <a:moveTo>
                  <a:pt x="308" y="52"/>
                </a:moveTo>
                <a:cubicBezTo>
                  <a:pt x="313" y="52"/>
                  <a:pt x="317" y="52"/>
                  <a:pt x="320" y="54"/>
                </a:cubicBezTo>
                <a:cubicBezTo>
                  <a:pt x="320" y="55"/>
                  <a:pt x="320" y="55"/>
                  <a:pt x="319" y="56"/>
                </a:cubicBezTo>
                <a:cubicBezTo>
                  <a:pt x="312" y="56"/>
                  <a:pt x="313" y="61"/>
                  <a:pt x="306" y="55"/>
                </a:cubicBezTo>
                <a:cubicBezTo>
                  <a:pt x="306" y="53"/>
                  <a:pt x="307" y="53"/>
                  <a:pt x="308" y="52"/>
                </a:cubicBezTo>
                <a:close/>
                <a:moveTo>
                  <a:pt x="276" y="57"/>
                </a:moveTo>
                <a:cubicBezTo>
                  <a:pt x="280" y="57"/>
                  <a:pt x="283" y="58"/>
                  <a:pt x="284" y="61"/>
                </a:cubicBezTo>
                <a:cubicBezTo>
                  <a:pt x="284" y="65"/>
                  <a:pt x="285" y="70"/>
                  <a:pt x="285" y="74"/>
                </a:cubicBezTo>
                <a:cubicBezTo>
                  <a:pt x="287" y="74"/>
                  <a:pt x="288" y="74"/>
                  <a:pt x="289" y="75"/>
                </a:cubicBezTo>
                <a:cubicBezTo>
                  <a:pt x="289" y="76"/>
                  <a:pt x="289" y="76"/>
                  <a:pt x="289" y="76"/>
                </a:cubicBezTo>
                <a:cubicBezTo>
                  <a:pt x="287" y="80"/>
                  <a:pt x="284" y="85"/>
                  <a:pt x="280" y="87"/>
                </a:cubicBezTo>
                <a:cubicBezTo>
                  <a:pt x="278" y="87"/>
                  <a:pt x="276" y="87"/>
                  <a:pt x="273" y="87"/>
                </a:cubicBezTo>
                <a:cubicBezTo>
                  <a:pt x="273" y="86"/>
                  <a:pt x="273" y="86"/>
                  <a:pt x="273" y="85"/>
                </a:cubicBezTo>
                <a:cubicBezTo>
                  <a:pt x="273" y="85"/>
                  <a:pt x="273" y="85"/>
                  <a:pt x="273" y="85"/>
                </a:cubicBezTo>
                <a:cubicBezTo>
                  <a:pt x="275" y="82"/>
                  <a:pt x="280" y="82"/>
                  <a:pt x="280" y="77"/>
                </a:cubicBezTo>
                <a:cubicBezTo>
                  <a:pt x="280" y="77"/>
                  <a:pt x="280" y="76"/>
                  <a:pt x="279" y="76"/>
                </a:cubicBezTo>
                <a:cubicBezTo>
                  <a:pt x="277" y="76"/>
                  <a:pt x="276" y="75"/>
                  <a:pt x="275" y="74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76" y="71"/>
                  <a:pt x="278" y="70"/>
                  <a:pt x="279" y="69"/>
                </a:cubicBezTo>
                <a:cubicBezTo>
                  <a:pt x="279" y="61"/>
                  <a:pt x="274" y="62"/>
                  <a:pt x="273" y="58"/>
                </a:cubicBezTo>
                <a:cubicBezTo>
                  <a:pt x="273" y="58"/>
                  <a:pt x="274" y="58"/>
                  <a:pt x="274" y="58"/>
                </a:cubicBezTo>
                <a:cubicBezTo>
                  <a:pt x="275" y="57"/>
                  <a:pt x="275" y="57"/>
                  <a:pt x="276" y="57"/>
                </a:cubicBezTo>
                <a:close/>
                <a:moveTo>
                  <a:pt x="313" y="69"/>
                </a:moveTo>
                <a:cubicBezTo>
                  <a:pt x="317" y="69"/>
                  <a:pt x="327" y="70"/>
                  <a:pt x="328" y="72"/>
                </a:cubicBezTo>
                <a:cubicBezTo>
                  <a:pt x="329" y="74"/>
                  <a:pt x="330" y="76"/>
                  <a:pt x="331" y="77"/>
                </a:cubicBezTo>
                <a:cubicBezTo>
                  <a:pt x="331" y="78"/>
                  <a:pt x="330" y="80"/>
                  <a:pt x="328" y="79"/>
                </a:cubicBezTo>
                <a:cubicBezTo>
                  <a:pt x="324" y="78"/>
                  <a:pt x="323" y="74"/>
                  <a:pt x="318" y="73"/>
                </a:cubicBezTo>
                <a:cubicBezTo>
                  <a:pt x="314" y="72"/>
                  <a:pt x="314" y="76"/>
                  <a:pt x="310" y="75"/>
                </a:cubicBezTo>
                <a:cubicBezTo>
                  <a:pt x="308" y="74"/>
                  <a:pt x="307" y="72"/>
                  <a:pt x="306" y="70"/>
                </a:cubicBezTo>
                <a:cubicBezTo>
                  <a:pt x="307" y="70"/>
                  <a:pt x="307" y="70"/>
                  <a:pt x="307" y="69"/>
                </a:cubicBezTo>
                <a:cubicBezTo>
                  <a:pt x="309" y="69"/>
                  <a:pt x="311" y="69"/>
                  <a:pt x="313" y="69"/>
                </a:cubicBezTo>
                <a:close/>
                <a:moveTo>
                  <a:pt x="435" y="52"/>
                </a:moveTo>
                <a:cubicBezTo>
                  <a:pt x="438" y="52"/>
                  <a:pt x="439" y="53"/>
                  <a:pt x="440" y="55"/>
                </a:cubicBezTo>
                <a:cubicBezTo>
                  <a:pt x="441" y="58"/>
                  <a:pt x="439" y="59"/>
                  <a:pt x="438" y="61"/>
                </a:cubicBezTo>
                <a:cubicBezTo>
                  <a:pt x="438" y="63"/>
                  <a:pt x="440" y="63"/>
                  <a:pt x="439" y="65"/>
                </a:cubicBezTo>
                <a:cubicBezTo>
                  <a:pt x="439" y="65"/>
                  <a:pt x="439" y="66"/>
                  <a:pt x="438" y="66"/>
                </a:cubicBezTo>
                <a:cubicBezTo>
                  <a:pt x="434" y="66"/>
                  <a:pt x="432" y="70"/>
                  <a:pt x="429" y="73"/>
                </a:cubicBezTo>
                <a:cubicBezTo>
                  <a:pt x="425" y="76"/>
                  <a:pt x="418" y="79"/>
                  <a:pt x="410" y="78"/>
                </a:cubicBezTo>
                <a:cubicBezTo>
                  <a:pt x="410" y="78"/>
                  <a:pt x="410" y="77"/>
                  <a:pt x="410" y="77"/>
                </a:cubicBezTo>
                <a:cubicBezTo>
                  <a:pt x="415" y="74"/>
                  <a:pt x="423" y="73"/>
                  <a:pt x="426" y="69"/>
                </a:cubicBezTo>
                <a:cubicBezTo>
                  <a:pt x="426" y="68"/>
                  <a:pt x="426" y="68"/>
                  <a:pt x="425" y="68"/>
                </a:cubicBezTo>
                <a:cubicBezTo>
                  <a:pt x="422" y="68"/>
                  <a:pt x="420" y="64"/>
                  <a:pt x="420" y="61"/>
                </a:cubicBezTo>
                <a:cubicBezTo>
                  <a:pt x="420" y="60"/>
                  <a:pt x="420" y="60"/>
                  <a:pt x="421" y="59"/>
                </a:cubicBezTo>
                <a:cubicBezTo>
                  <a:pt x="422" y="59"/>
                  <a:pt x="423" y="60"/>
                  <a:pt x="424" y="60"/>
                </a:cubicBezTo>
                <a:cubicBezTo>
                  <a:pt x="427" y="61"/>
                  <a:pt x="432" y="60"/>
                  <a:pt x="434" y="59"/>
                </a:cubicBezTo>
                <a:cubicBezTo>
                  <a:pt x="435" y="56"/>
                  <a:pt x="433" y="54"/>
                  <a:pt x="435" y="52"/>
                </a:cubicBezTo>
                <a:close/>
                <a:moveTo>
                  <a:pt x="434" y="71"/>
                </a:moveTo>
                <a:cubicBezTo>
                  <a:pt x="441" y="71"/>
                  <a:pt x="450" y="85"/>
                  <a:pt x="445" y="92"/>
                </a:cubicBezTo>
                <a:cubicBezTo>
                  <a:pt x="445" y="92"/>
                  <a:pt x="444" y="92"/>
                  <a:pt x="444" y="93"/>
                </a:cubicBezTo>
                <a:cubicBezTo>
                  <a:pt x="442" y="90"/>
                  <a:pt x="443" y="87"/>
                  <a:pt x="442" y="84"/>
                </a:cubicBezTo>
                <a:cubicBezTo>
                  <a:pt x="440" y="80"/>
                  <a:pt x="433" y="75"/>
                  <a:pt x="432" y="72"/>
                </a:cubicBezTo>
                <a:cubicBezTo>
                  <a:pt x="433" y="72"/>
                  <a:pt x="433" y="71"/>
                  <a:pt x="434" y="71"/>
                </a:cubicBezTo>
                <a:close/>
                <a:moveTo>
                  <a:pt x="147" y="84"/>
                </a:moveTo>
                <a:cubicBezTo>
                  <a:pt x="147" y="84"/>
                  <a:pt x="146" y="84"/>
                  <a:pt x="146" y="85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7" y="87"/>
                  <a:pt x="149" y="88"/>
                  <a:pt x="150" y="89"/>
                </a:cubicBezTo>
                <a:cubicBezTo>
                  <a:pt x="152" y="92"/>
                  <a:pt x="155" y="96"/>
                  <a:pt x="157" y="99"/>
                </a:cubicBezTo>
                <a:cubicBezTo>
                  <a:pt x="156" y="103"/>
                  <a:pt x="152" y="107"/>
                  <a:pt x="150" y="110"/>
                </a:cubicBezTo>
                <a:cubicBezTo>
                  <a:pt x="150" y="110"/>
                  <a:pt x="150" y="111"/>
                  <a:pt x="150" y="111"/>
                </a:cubicBezTo>
                <a:cubicBezTo>
                  <a:pt x="151" y="112"/>
                  <a:pt x="152" y="112"/>
                  <a:pt x="153" y="112"/>
                </a:cubicBezTo>
                <a:cubicBezTo>
                  <a:pt x="154" y="112"/>
                  <a:pt x="155" y="113"/>
                  <a:pt x="156" y="113"/>
                </a:cubicBezTo>
                <a:cubicBezTo>
                  <a:pt x="159" y="114"/>
                  <a:pt x="160" y="108"/>
                  <a:pt x="161" y="106"/>
                </a:cubicBezTo>
                <a:cubicBezTo>
                  <a:pt x="161" y="106"/>
                  <a:pt x="161" y="105"/>
                  <a:pt x="161" y="105"/>
                </a:cubicBezTo>
                <a:cubicBezTo>
                  <a:pt x="163" y="107"/>
                  <a:pt x="165" y="110"/>
                  <a:pt x="165" y="112"/>
                </a:cubicBezTo>
                <a:cubicBezTo>
                  <a:pt x="162" y="117"/>
                  <a:pt x="158" y="121"/>
                  <a:pt x="158" y="129"/>
                </a:cubicBezTo>
                <a:cubicBezTo>
                  <a:pt x="158" y="130"/>
                  <a:pt x="158" y="130"/>
                  <a:pt x="159" y="130"/>
                </a:cubicBezTo>
                <a:cubicBezTo>
                  <a:pt x="165" y="130"/>
                  <a:pt x="162" y="124"/>
                  <a:pt x="163" y="120"/>
                </a:cubicBezTo>
                <a:cubicBezTo>
                  <a:pt x="163" y="117"/>
                  <a:pt x="165" y="116"/>
                  <a:pt x="166" y="114"/>
                </a:cubicBezTo>
                <a:cubicBezTo>
                  <a:pt x="166" y="114"/>
                  <a:pt x="167" y="114"/>
                  <a:pt x="167" y="114"/>
                </a:cubicBezTo>
                <a:cubicBezTo>
                  <a:pt x="168" y="115"/>
                  <a:pt x="168" y="116"/>
                  <a:pt x="169" y="117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7" y="119"/>
                  <a:pt x="166" y="120"/>
                  <a:pt x="165" y="123"/>
                </a:cubicBezTo>
                <a:cubicBezTo>
                  <a:pt x="165" y="123"/>
                  <a:pt x="165" y="123"/>
                  <a:pt x="165" y="124"/>
                </a:cubicBezTo>
                <a:cubicBezTo>
                  <a:pt x="166" y="127"/>
                  <a:pt x="170" y="123"/>
                  <a:pt x="171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5"/>
                  <a:pt x="170" y="136"/>
                  <a:pt x="168" y="139"/>
                </a:cubicBezTo>
                <a:cubicBezTo>
                  <a:pt x="166" y="138"/>
                  <a:pt x="165" y="136"/>
                  <a:pt x="164" y="135"/>
                </a:cubicBezTo>
                <a:cubicBezTo>
                  <a:pt x="161" y="134"/>
                  <a:pt x="159" y="132"/>
                  <a:pt x="157" y="131"/>
                </a:cubicBezTo>
                <a:cubicBezTo>
                  <a:pt x="155" y="130"/>
                  <a:pt x="155" y="128"/>
                  <a:pt x="153" y="127"/>
                </a:cubicBezTo>
                <a:cubicBezTo>
                  <a:pt x="150" y="126"/>
                  <a:pt x="148" y="129"/>
                  <a:pt x="149" y="131"/>
                </a:cubicBezTo>
                <a:cubicBezTo>
                  <a:pt x="150" y="132"/>
                  <a:pt x="152" y="131"/>
                  <a:pt x="154" y="132"/>
                </a:cubicBezTo>
                <a:cubicBezTo>
                  <a:pt x="157" y="135"/>
                  <a:pt x="161" y="137"/>
                  <a:pt x="164" y="139"/>
                </a:cubicBezTo>
                <a:cubicBezTo>
                  <a:pt x="166" y="140"/>
                  <a:pt x="169" y="141"/>
                  <a:pt x="171" y="143"/>
                </a:cubicBezTo>
                <a:cubicBezTo>
                  <a:pt x="172" y="143"/>
                  <a:pt x="172" y="144"/>
                  <a:pt x="174" y="145"/>
                </a:cubicBezTo>
                <a:cubicBezTo>
                  <a:pt x="175" y="148"/>
                  <a:pt x="172" y="152"/>
                  <a:pt x="173" y="155"/>
                </a:cubicBezTo>
                <a:cubicBezTo>
                  <a:pt x="173" y="155"/>
                  <a:pt x="173" y="156"/>
                  <a:pt x="173" y="156"/>
                </a:cubicBezTo>
                <a:cubicBezTo>
                  <a:pt x="173" y="156"/>
                  <a:pt x="173" y="156"/>
                  <a:pt x="174" y="156"/>
                </a:cubicBezTo>
                <a:cubicBezTo>
                  <a:pt x="177" y="152"/>
                  <a:pt x="179" y="135"/>
                  <a:pt x="181" y="133"/>
                </a:cubicBezTo>
                <a:cubicBezTo>
                  <a:pt x="184" y="137"/>
                  <a:pt x="187" y="141"/>
                  <a:pt x="190" y="145"/>
                </a:cubicBezTo>
                <a:cubicBezTo>
                  <a:pt x="190" y="145"/>
                  <a:pt x="190" y="145"/>
                  <a:pt x="190" y="145"/>
                </a:cubicBezTo>
                <a:cubicBezTo>
                  <a:pt x="188" y="146"/>
                  <a:pt x="186" y="146"/>
                  <a:pt x="184" y="146"/>
                </a:cubicBezTo>
                <a:cubicBezTo>
                  <a:pt x="184" y="146"/>
                  <a:pt x="184" y="147"/>
                  <a:pt x="183" y="147"/>
                </a:cubicBezTo>
                <a:cubicBezTo>
                  <a:pt x="183" y="147"/>
                  <a:pt x="183" y="147"/>
                  <a:pt x="183" y="148"/>
                </a:cubicBezTo>
                <a:cubicBezTo>
                  <a:pt x="189" y="148"/>
                  <a:pt x="191" y="150"/>
                  <a:pt x="197" y="149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193" y="143"/>
                  <a:pt x="189" y="138"/>
                  <a:pt x="186" y="133"/>
                </a:cubicBezTo>
                <a:cubicBezTo>
                  <a:pt x="184" y="131"/>
                  <a:pt x="181" y="130"/>
                  <a:pt x="180" y="127"/>
                </a:cubicBezTo>
                <a:cubicBezTo>
                  <a:pt x="181" y="126"/>
                  <a:pt x="181" y="124"/>
                  <a:pt x="182" y="123"/>
                </a:cubicBezTo>
                <a:cubicBezTo>
                  <a:pt x="188" y="123"/>
                  <a:pt x="193" y="123"/>
                  <a:pt x="198" y="122"/>
                </a:cubicBezTo>
                <a:cubicBezTo>
                  <a:pt x="200" y="122"/>
                  <a:pt x="201" y="124"/>
                  <a:pt x="204" y="123"/>
                </a:cubicBezTo>
                <a:cubicBezTo>
                  <a:pt x="206" y="122"/>
                  <a:pt x="207" y="120"/>
                  <a:pt x="209" y="118"/>
                </a:cubicBezTo>
                <a:cubicBezTo>
                  <a:pt x="209" y="118"/>
                  <a:pt x="209" y="118"/>
                  <a:pt x="209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3" y="115"/>
                  <a:pt x="202" y="118"/>
                  <a:pt x="198" y="119"/>
                </a:cubicBezTo>
                <a:cubicBezTo>
                  <a:pt x="196" y="119"/>
                  <a:pt x="194" y="119"/>
                  <a:pt x="192" y="119"/>
                </a:cubicBezTo>
                <a:cubicBezTo>
                  <a:pt x="189" y="120"/>
                  <a:pt x="186" y="121"/>
                  <a:pt x="182" y="121"/>
                </a:cubicBezTo>
                <a:cubicBezTo>
                  <a:pt x="181" y="119"/>
                  <a:pt x="183" y="115"/>
                  <a:pt x="182" y="112"/>
                </a:cubicBezTo>
                <a:cubicBezTo>
                  <a:pt x="181" y="110"/>
                  <a:pt x="181" y="108"/>
                  <a:pt x="180" y="106"/>
                </a:cubicBezTo>
                <a:cubicBezTo>
                  <a:pt x="180" y="104"/>
                  <a:pt x="180" y="102"/>
                  <a:pt x="180" y="101"/>
                </a:cubicBezTo>
                <a:cubicBezTo>
                  <a:pt x="179" y="99"/>
                  <a:pt x="177" y="97"/>
                  <a:pt x="174" y="98"/>
                </a:cubicBezTo>
                <a:cubicBezTo>
                  <a:pt x="174" y="98"/>
                  <a:pt x="173" y="99"/>
                  <a:pt x="173" y="99"/>
                </a:cubicBezTo>
                <a:cubicBezTo>
                  <a:pt x="173" y="99"/>
                  <a:pt x="173" y="100"/>
                  <a:pt x="173" y="100"/>
                </a:cubicBezTo>
                <a:cubicBezTo>
                  <a:pt x="173" y="100"/>
                  <a:pt x="175" y="101"/>
                  <a:pt x="175" y="101"/>
                </a:cubicBezTo>
                <a:cubicBezTo>
                  <a:pt x="178" y="104"/>
                  <a:pt x="179" y="115"/>
                  <a:pt x="179" y="120"/>
                </a:cubicBezTo>
                <a:cubicBezTo>
                  <a:pt x="178" y="120"/>
                  <a:pt x="177" y="120"/>
                  <a:pt x="175" y="120"/>
                </a:cubicBezTo>
                <a:cubicBezTo>
                  <a:pt x="173" y="117"/>
                  <a:pt x="170" y="114"/>
                  <a:pt x="168" y="111"/>
                </a:cubicBezTo>
                <a:cubicBezTo>
                  <a:pt x="168" y="110"/>
                  <a:pt x="169" y="107"/>
                  <a:pt x="170" y="106"/>
                </a:cubicBezTo>
                <a:cubicBezTo>
                  <a:pt x="170" y="106"/>
                  <a:pt x="170" y="105"/>
                  <a:pt x="170" y="105"/>
                </a:cubicBezTo>
                <a:cubicBezTo>
                  <a:pt x="169" y="105"/>
                  <a:pt x="169" y="105"/>
                  <a:pt x="169" y="105"/>
                </a:cubicBezTo>
                <a:cubicBezTo>
                  <a:pt x="168" y="106"/>
                  <a:pt x="167" y="107"/>
                  <a:pt x="167" y="108"/>
                </a:cubicBezTo>
                <a:cubicBezTo>
                  <a:pt x="167" y="109"/>
                  <a:pt x="166" y="109"/>
                  <a:pt x="166" y="109"/>
                </a:cubicBezTo>
                <a:cubicBezTo>
                  <a:pt x="165" y="107"/>
                  <a:pt x="161" y="100"/>
                  <a:pt x="162" y="99"/>
                </a:cubicBezTo>
                <a:cubicBezTo>
                  <a:pt x="162" y="98"/>
                  <a:pt x="165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5" y="95"/>
                  <a:pt x="165" y="95"/>
                  <a:pt x="164" y="94"/>
                </a:cubicBezTo>
                <a:cubicBezTo>
                  <a:pt x="162" y="93"/>
                  <a:pt x="160" y="96"/>
                  <a:pt x="159" y="96"/>
                </a:cubicBezTo>
                <a:cubicBezTo>
                  <a:pt x="155" y="93"/>
                  <a:pt x="155" y="84"/>
                  <a:pt x="147" y="84"/>
                </a:cubicBezTo>
                <a:close/>
                <a:moveTo>
                  <a:pt x="179" y="121"/>
                </a:moveTo>
                <a:cubicBezTo>
                  <a:pt x="178" y="122"/>
                  <a:pt x="178" y="123"/>
                  <a:pt x="177" y="123"/>
                </a:cubicBezTo>
                <a:cubicBezTo>
                  <a:pt x="177" y="124"/>
                  <a:pt x="178" y="125"/>
                  <a:pt x="178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4"/>
                  <a:pt x="179" y="122"/>
                  <a:pt x="179" y="121"/>
                </a:cubicBezTo>
                <a:cubicBezTo>
                  <a:pt x="179" y="121"/>
                  <a:pt x="179" y="121"/>
                  <a:pt x="179" y="121"/>
                </a:cubicBezTo>
                <a:close/>
                <a:moveTo>
                  <a:pt x="175" y="127"/>
                </a:moveTo>
                <a:cubicBezTo>
                  <a:pt x="175" y="131"/>
                  <a:pt x="174" y="134"/>
                  <a:pt x="173" y="138"/>
                </a:cubicBezTo>
                <a:cubicBezTo>
                  <a:pt x="173" y="139"/>
                  <a:pt x="171" y="139"/>
                  <a:pt x="171" y="141"/>
                </a:cubicBezTo>
                <a:cubicBezTo>
                  <a:pt x="172" y="141"/>
                  <a:pt x="173" y="142"/>
                  <a:pt x="175" y="142"/>
                </a:cubicBezTo>
                <a:cubicBezTo>
                  <a:pt x="175" y="141"/>
                  <a:pt x="178" y="130"/>
                  <a:pt x="178" y="129"/>
                </a:cubicBezTo>
                <a:cubicBezTo>
                  <a:pt x="177" y="129"/>
                  <a:pt x="177" y="128"/>
                  <a:pt x="176" y="127"/>
                </a:cubicBezTo>
                <a:cubicBezTo>
                  <a:pt x="176" y="127"/>
                  <a:pt x="176" y="127"/>
                  <a:pt x="175" y="127"/>
                </a:cubicBezTo>
                <a:close/>
                <a:moveTo>
                  <a:pt x="549" y="96"/>
                </a:moveTo>
                <a:cubicBezTo>
                  <a:pt x="545" y="100"/>
                  <a:pt x="545" y="109"/>
                  <a:pt x="541" y="113"/>
                </a:cubicBezTo>
                <a:cubicBezTo>
                  <a:pt x="539" y="113"/>
                  <a:pt x="539" y="112"/>
                  <a:pt x="538" y="112"/>
                </a:cubicBezTo>
                <a:cubicBezTo>
                  <a:pt x="538" y="107"/>
                  <a:pt x="540" y="106"/>
                  <a:pt x="542" y="102"/>
                </a:cubicBezTo>
                <a:cubicBezTo>
                  <a:pt x="541" y="101"/>
                  <a:pt x="541" y="100"/>
                  <a:pt x="541" y="99"/>
                </a:cubicBezTo>
                <a:cubicBezTo>
                  <a:pt x="540" y="99"/>
                  <a:pt x="540" y="99"/>
                  <a:pt x="539" y="99"/>
                </a:cubicBezTo>
                <a:cubicBezTo>
                  <a:pt x="537" y="102"/>
                  <a:pt x="537" y="107"/>
                  <a:pt x="535" y="111"/>
                </a:cubicBezTo>
                <a:cubicBezTo>
                  <a:pt x="534" y="110"/>
                  <a:pt x="532" y="109"/>
                  <a:pt x="531" y="109"/>
                </a:cubicBezTo>
                <a:cubicBezTo>
                  <a:pt x="531" y="109"/>
                  <a:pt x="530" y="109"/>
                  <a:pt x="530" y="110"/>
                </a:cubicBezTo>
                <a:cubicBezTo>
                  <a:pt x="530" y="110"/>
                  <a:pt x="530" y="111"/>
                  <a:pt x="530" y="111"/>
                </a:cubicBezTo>
                <a:cubicBezTo>
                  <a:pt x="532" y="115"/>
                  <a:pt x="533" y="113"/>
                  <a:pt x="533" y="118"/>
                </a:cubicBezTo>
                <a:cubicBezTo>
                  <a:pt x="533" y="119"/>
                  <a:pt x="534" y="119"/>
                  <a:pt x="534" y="119"/>
                </a:cubicBezTo>
                <a:cubicBezTo>
                  <a:pt x="534" y="119"/>
                  <a:pt x="534" y="119"/>
                  <a:pt x="535" y="119"/>
                </a:cubicBezTo>
                <a:cubicBezTo>
                  <a:pt x="536" y="118"/>
                  <a:pt x="536" y="117"/>
                  <a:pt x="538" y="116"/>
                </a:cubicBezTo>
                <a:cubicBezTo>
                  <a:pt x="539" y="117"/>
                  <a:pt x="540" y="118"/>
                  <a:pt x="541" y="118"/>
                </a:cubicBezTo>
                <a:cubicBezTo>
                  <a:pt x="548" y="120"/>
                  <a:pt x="549" y="118"/>
                  <a:pt x="552" y="123"/>
                </a:cubicBezTo>
                <a:cubicBezTo>
                  <a:pt x="554" y="123"/>
                  <a:pt x="556" y="123"/>
                  <a:pt x="558" y="123"/>
                </a:cubicBezTo>
                <a:cubicBezTo>
                  <a:pt x="562" y="124"/>
                  <a:pt x="561" y="125"/>
                  <a:pt x="567" y="124"/>
                </a:cubicBezTo>
                <a:cubicBezTo>
                  <a:pt x="567" y="125"/>
                  <a:pt x="567" y="125"/>
                  <a:pt x="567" y="125"/>
                </a:cubicBezTo>
                <a:cubicBezTo>
                  <a:pt x="567" y="126"/>
                  <a:pt x="567" y="127"/>
                  <a:pt x="566" y="127"/>
                </a:cubicBezTo>
                <a:cubicBezTo>
                  <a:pt x="566" y="128"/>
                  <a:pt x="566" y="128"/>
                  <a:pt x="566" y="128"/>
                </a:cubicBezTo>
                <a:cubicBezTo>
                  <a:pt x="561" y="127"/>
                  <a:pt x="557" y="126"/>
                  <a:pt x="551" y="127"/>
                </a:cubicBezTo>
                <a:cubicBezTo>
                  <a:pt x="551" y="127"/>
                  <a:pt x="551" y="128"/>
                  <a:pt x="551" y="128"/>
                </a:cubicBezTo>
                <a:cubicBezTo>
                  <a:pt x="551" y="128"/>
                  <a:pt x="551" y="128"/>
                  <a:pt x="551" y="128"/>
                </a:cubicBezTo>
                <a:cubicBezTo>
                  <a:pt x="557" y="129"/>
                  <a:pt x="556" y="131"/>
                  <a:pt x="559" y="133"/>
                </a:cubicBezTo>
                <a:cubicBezTo>
                  <a:pt x="561" y="135"/>
                  <a:pt x="563" y="134"/>
                  <a:pt x="564" y="136"/>
                </a:cubicBezTo>
                <a:cubicBezTo>
                  <a:pt x="565" y="137"/>
                  <a:pt x="565" y="137"/>
                  <a:pt x="566" y="137"/>
                </a:cubicBezTo>
                <a:cubicBezTo>
                  <a:pt x="568" y="134"/>
                  <a:pt x="574" y="129"/>
                  <a:pt x="569" y="124"/>
                </a:cubicBezTo>
                <a:cubicBezTo>
                  <a:pt x="568" y="122"/>
                  <a:pt x="564" y="123"/>
                  <a:pt x="563" y="121"/>
                </a:cubicBezTo>
                <a:cubicBezTo>
                  <a:pt x="565" y="119"/>
                  <a:pt x="582" y="114"/>
                  <a:pt x="580" y="111"/>
                </a:cubicBezTo>
                <a:cubicBezTo>
                  <a:pt x="579" y="107"/>
                  <a:pt x="574" y="107"/>
                  <a:pt x="572" y="104"/>
                </a:cubicBezTo>
                <a:cubicBezTo>
                  <a:pt x="572" y="104"/>
                  <a:pt x="571" y="104"/>
                  <a:pt x="571" y="104"/>
                </a:cubicBezTo>
                <a:cubicBezTo>
                  <a:pt x="570" y="105"/>
                  <a:pt x="570" y="105"/>
                  <a:pt x="569" y="106"/>
                </a:cubicBezTo>
                <a:cubicBezTo>
                  <a:pt x="570" y="108"/>
                  <a:pt x="572" y="110"/>
                  <a:pt x="574" y="110"/>
                </a:cubicBezTo>
                <a:cubicBezTo>
                  <a:pt x="574" y="111"/>
                  <a:pt x="574" y="111"/>
                  <a:pt x="575" y="111"/>
                </a:cubicBezTo>
                <a:cubicBezTo>
                  <a:pt x="573" y="112"/>
                  <a:pt x="572" y="114"/>
                  <a:pt x="570" y="115"/>
                </a:cubicBezTo>
                <a:cubicBezTo>
                  <a:pt x="569" y="114"/>
                  <a:pt x="566" y="113"/>
                  <a:pt x="564" y="114"/>
                </a:cubicBezTo>
                <a:cubicBezTo>
                  <a:pt x="563" y="114"/>
                  <a:pt x="563" y="114"/>
                  <a:pt x="563" y="115"/>
                </a:cubicBezTo>
                <a:cubicBezTo>
                  <a:pt x="564" y="115"/>
                  <a:pt x="564" y="116"/>
                  <a:pt x="565" y="117"/>
                </a:cubicBezTo>
                <a:cubicBezTo>
                  <a:pt x="564" y="118"/>
                  <a:pt x="557" y="120"/>
                  <a:pt x="555" y="118"/>
                </a:cubicBezTo>
                <a:cubicBezTo>
                  <a:pt x="555" y="118"/>
                  <a:pt x="555" y="118"/>
                  <a:pt x="555" y="118"/>
                </a:cubicBezTo>
                <a:cubicBezTo>
                  <a:pt x="555" y="118"/>
                  <a:pt x="554" y="118"/>
                  <a:pt x="554" y="117"/>
                </a:cubicBezTo>
                <a:cubicBezTo>
                  <a:pt x="558" y="116"/>
                  <a:pt x="561" y="111"/>
                  <a:pt x="561" y="106"/>
                </a:cubicBezTo>
                <a:cubicBezTo>
                  <a:pt x="563" y="103"/>
                  <a:pt x="566" y="101"/>
                  <a:pt x="562" y="96"/>
                </a:cubicBezTo>
                <a:cubicBezTo>
                  <a:pt x="562" y="96"/>
                  <a:pt x="562" y="97"/>
                  <a:pt x="561" y="97"/>
                </a:cubicBezTo>
                <a:cubicBezTo>
                  <a:pt x="561" y="97"/>
                  <a:pt x="560" y="98"/>
                  <a:pt x="560" y="99"/>
                </a:cubicBezTo>
                <a:cubicBezTo>
                  <a:pt x="560" y="100"/>
                  <a:pt x="560" y="100"/>
                  <a:pt x="560" y="100"/>
                </a:cubicBezTo>
                <a:cubicBezTo>
                  <a:pt x="558" y="99"/>
                  <a:pt x="558" y="98"/>
                  <a:pt x="557" y="98"/>
                </a:cubicBezTo>
                <a:cubicBezTo>
                  <a:pt x="556" y="98"/>
                  <a:pt x="556" y="99"/>
                  <a:pt x="555" y="100"/>
                </a:cubicBezTo>
                <a:cubicBezTo>
                  <a:pt x="555" y="101"/>
                  <a:pt x="555" y="101"/>
                  <a:pt x="556" y="102"/>
                </a:cubicBezTo>
                <a:cubicBezTo>
                  <a:pt x="556" y="102"/>
                  <a:pt x="556" y="103"/>
                  <a:pt x="556" y="103"/>
                </a:cubicBezTo>
                <a:cubicBezTo>
                  <a:pt x="553" y="104"/>
                  <a:pt x="551" y="105"/>
                  <a:pt x="549" y="106"/>
                </a:cubicBezTo>
                <a:cubicBezTo>
                  <a:pt x="549" y="105"/>
                  <a:pt x="548" y="105"/>
                  <a:pt x="548" y="105"/>
                </a:cubicBezTo>
                <a:cubicBezTo>
                  <a:pt x="550" y="103"/>
                  <a:pt x="551" y="103"/>
                  <a:pt x="552" y="100"/>
                </a:cubicBezTo>
                <a:cubicBezTo>
                  <a:pt x="551" y="99"/>
                  <a:pt x="550" y="97"/>
                  <a:pt x="550" y="96"/>
                </a:cubicBezTo>
                <a:cubicBezTo>
                  <a:pt x="549" y="96"/>
                  <a:pt x="549" y="96"/>
                  <a:pt x="549" y="96"/>
                </a:cubicBezTo>
                <a:close/>
                <a:moveTo>
                  <a:pt x="525" y="105"/>
                </a:moveTo>
                <a:cubicBezTo>
                  <a:pt x="525" y="105"/>
                  <a:pt x="525" y="105"/>
                  <a:pt x="526" y="105"/>
                </a:cubicBezTo>
                <a:cubicBezTo>
                  <a:pt x="526" y="105"/>
                  <a:pt x="526" y="105"/>
                  <a:pt x="526" y="106"/>
                </a:cubicBezTo>
                <a:cubicBezTo>
                  <a:pt x="527" y="110"/>
                  <a:pt x="521" y="115"/>
                  <a:pt x="517" y="115"/>
                </a:cubicBezTo>
                <a:cubicBezTo>
                  <a:pt x="517" y="115"/>
                  <a:pt x="516" y="115"/>
                  <a:pt x="516" y="114"/>
                </a:cubicBezTo>
                <a:cubicBezTo>
                  <a:pt x="517" y="110"/>
                  <a:pt x="522" y="108"/>
                  <a:pt x="525" y="105"/>
                </a:cubicBezTo>
                <a:close/>
                <a:moveTo>
                  <a:pt x="556" y="106"/>
                </a:moveTo>
                <a:cubicBezTo>
                  <a:pt x="561" y="107"/>
                  <a:pt x="557" y="112"/>
                  <a:pt x="555" y="113"/>
                </a:cubicBezTo>
                <a:cubicBezTo>
                  <a:pt x="555" y="113"/>
                  <a:pt x="554" y="113"/>
                  <a:pt x="554" y="113"/>
                </a:cubicBezTo>
                <a:cubicBezTo>
                  <a:pt x="553" y="111"/>
                  <a:pt x="553" y="110"/>
                  <a:pt x="552" y="109"/>
                </a:cubicBezTo>
                <a:cubicBezTo>
                  <a:pt x="551" y="109"/>
                  <a:pt x="550" y="109"/>
                  <a:pt x="550" y="109"/>
                </a:cubicBezTo>
                <a:cubicBezTo>
                  <a:pt x="548" y="111"/>
                  <a:pt x="549" y="113"/>
                  <a:pt x="550" y="115"/>
                </a:cubicBezTo>
                <a:cubicBezTo>
                  <a:pt x="548" y="116"/>
                  <a:pt x="546" y="115"/>
                  <a:pt x="544" y="114"/>
                </a:cubicBezTo>
                <a:cubicBezTo>
                  <a:pt x="545" y="112"/>
                  <a:pt x="546" y="110"/>
                  <a:pt x="547" y="108"/>
                </a:cubicBezTo>
                <a:cubicBezTo>
                  <a:pt x="549" y="107"/>
                  <a:pt x="553" y="108"/>
                  <a:pt x="556" y="106"/>
                </a:cubicBezTo>
                <a:close/>
                <a:moveTo>
                  <a:pt x="532" y="121"/>
                </a:moveTo>
                <a:cubicBezTo>
                  <a:pt x="532" y="121"/>
                  <a:pt x="531" y="122"/>
                  <a:pt x="531" y="123"/>
                </a:cubicBezTo>
                <a:cubicBezTo>
                  <a:pt x="532" y="125"/>
                  <a:pt x="533" y="126"/>
                  <a:pt x="534" y="127"/>
                </a:cubicBezTo>
                <a:cubicBezTo>
                  <a:pt x="533" y="128"/>
                  <a:pt x="531" y="129"/>
                  <a:pt x="530" y="130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32" y="131"/>
                  <a:pt x="534" y="131"/>
                  <a:pt x="536" y="131"/>
                </a:cubicBezTo>
                <a:cubicBezTo>
                  <a:pt x="536" y="131"/>
                  <a:pt x="537" y="132"/>
                  <a:pt x="537" y="132"/>
                </a:cubicBezTo>
                <a:cubicBezTo>
                  <a:pt x="536" y="134"/>
                  <a:pt x="535" y="135"/>
                  <a:pt x="534" y="137"/>
                </a:cubicBezTo>
                <a:cubicBezTo>
                  <a:pt x="531" y="137"/>
                  <a:pt x="528" y="136"/>
                  <a:pt x="525" y="135"/>
                </a:cubicBezTo>
                <a:cubicBezTo>
                  <a:pt x="524" y="134"/>
                  <a:pt x="523" y="133"/>
                  <a:pt x="521" y="132"/>
                </a:cubicBezTo>
                <a:cubicBezTo>
                  <a:pt x="520" y="133"/>
                  <a:pt x="520" y="133"/>
                  <a:pt x="520" y="135"/>
                </a:cubicBezTo>
                <a:cubicBezTo>
                  <a:pt x="522" y="137"/>
                  <a:pt x="523" y="140"/>
                  <a:pt x="526" y="140"/>
                </a:cubicBezTo>
                <a:cubicBezTo>
                  <a:pt x="528" y="139"/>
                  <a:pt x="529" y="139"/>
                  <a:pt x="531" y="140"/>
                </a:cubicBezTo>
                <a:cubicBezTo>
                  <a:pt x="533" y="142"/>
                  <a:pt x="523" y="148"/>
                  <a:pt x="522" y="150"/>
                </a:cubicBezTo>
                <a:cubicBezTo>
                  <a:pt x="520" y="149"/>
                  <a:pt x="518" y="147"/>
                  <a:pt x="517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8"/>
                  <a:pt x="517" y="148"/>
                  <a:pt x="517" y="150"/>
                </a:cubicBezTo>
                <a:cubicBezTo>
                  <a:pt x="516" y="153"/>
                  <a:pt x="519" y="156"/>
                  <a:pt x="522" y="155"/>
                </a:cubicBezTo>
                <a:cubicBezTo>
                  <a:pt x="527" y="152"/>
                  <a:pt x="531" y="144"/>
                  <a:pt x="536" y="142"/>
                </a:cubicBezTo>
                <a:cubicBezTo>
                  <a:pt x="538" y="141"/>
                  <a:pt x="540" y="143"/>
                  <a:pt x="542" y="144"/>
                </a:cubicBezTo>
                <a:cubicBezTo>
                  <a:pt x="544" y="146"/>
                  <a:pt x="544" y="150"/>
                  <a:pt x="545" y="153"/>
                </a:cubicBezTo>
                <a:cubicBezTo>
                  <a:pt x="546" y="153"/>
                  <a:pt x="546" y="154"/>
                  <a:pt x="548" y="154"/>
                </a:cubicBezTo>
                <a:cubicBezTo>
                  <a:pt x="548" y="153"/>
                  <a:pt x="549" y="152"/>
                  <a:pt x="549" y="151"/>
                </a:cubicBezTo>
                <a:cubicBezTo>
                  <a:pt x="549" y="143"/>
                  <a:pt x="545" y="142"/>
                  <a:pt x="538" y="139"/>
                </a:cubicBezTo>
                <a:cubicBezTo>
                  <a:pt x="538" y="139"/>
                  <a:pt x="538" y="139"/>
                  <a:pt x="538" y="138"/>
                </a:cubicBezTo>
                <a:cubicBezTo>
                  <a:pt x="539" y="137"/>
                  <a:pt x="541" y="137"/>
                  <a:pt x="542" y="135"/>
                </a:cubicBezTo>
                <a:cubicBezTo>
                  <a:pt x="542" y="132"/>
                  <a:pt x="541" y="132"/>
                  <a:pt x="540" y="131"/>
                </a:cubicBezTo>
                <a:cubicBezTo>
                  <a:pt x="540" y="131"/>
                  <a:pt x="540" y="130"/>
                  <a:pt x="540" y="130"/>
                </a:cubicBezTo>
                <a:cubicBezTo>
                  <a:pt x="544" y="131"/>
                  <a:pt x="544" y="133"/>
                  <a:pt x="546" y="130"/>
                </a:cubicBezTo>
                <a:cubicBezTo>
                  <a:pt x="546" y="125"/>
                  <a:pt x="540" y="126"/>
                  <a:pt x="537" y="123"/>
                </a:cubicBezTo>
                <a:cubicBezTo>
                  <a:pt x="535" y="122"/>
                  <a:pt x="535" y="121"/>
                  <a:pt x="532" y="121"/>
                </a:cubicBezTo>
                <a:close/>
                <a:moveTo>
                  <a:pt x="462" y="556"/>
                </a:moveTo>
                <a:cubicBezTo>
                  <a:pt x="429" y="574"/>
                  <a:pt x="391" y="584"/>
                  <a:pt x="351" y="584"/>
                </a:cubicBezTo>
                <a:cubicBezTo>
                  <a:pt x="297" y="584"/>
                  <a:pt x="246" y="565"/>
                  <a:pt x="206" y="533"/>
                </a:cubicBezTo>
                <a:cubicBezTo>
                  <a:pt x="216" y="527"/>
                  <a:pt x="259" y="504"/>
                  <a:pt x="307" y="513"/>
                </a:cubicBezTo>
                <a:cubicBezTo>
                  <a:pt x="307" y="513"/>
                  <a:pt x="345" y="522"/>
                  <a:pt x="356" y="531"/>
                </a:cubicBezTo>
                <a:cubicBezTo>
                  <a:pt x="359" y="533"/>
                  <a:pt x="367" y="537"/>
                  <a:pt x="378" y="541"/>
                </a:cubicBezTo>
                <a:cubicBezTo>
                  <a:pt x="371" y="518"/>
                  <a:pt x="371" y="518"/>
                  <a:pt x="371" y="518"/>
                </a:cubicBezTo>
                <a:cubicBezTo>
                  <a:pt x="350" y="508"/>
                  <a:pt x="318" y="496"/>
                  <a:pt x="302" y="496"/>
                </a:cubicBezTo>
                <a:cubicBezTo>
                  <a:pt x="275" y="496"/>
                  <a:pt x="258" y="487"/>
                  <a:pt x="193" y="522"/>
                </a:cubicBezTo>
                <a:cubicBezTo>
                  <a:pt x="187" y="516"/>
                  <a:pt x="181" y="510"/>
                  <a:pt x="176" y="504"/>
                </a:cubicBezTo>
                <a:cubicBezTo>
                  <a:pt x="184" y="497"/>
                  <a:pt x="221" y="468"/>
                  <a:pt x="279" y="471"/>
                </a:cubicBezTo>
                <a:cubicBezTo>
                  <a:pt x="279" y="471"/>
                  <a:pt x="319" y="471"/>
                  <a:pt x="364" y="494"/>
                </a:cubicBezTo>
                <a:cubicBezTo>
                  <a:pt x="358" y="472"/>
                  <a:pt x="358" y="472"/>
                  <a:pt x="358" y="472"/>
                </a:cubicBezTo>
                <a:cubicBezTo>
                  <a:pt x="357" y="472"/>
                  <a:pt x="356" y="471"/>
                  <a:pt x="354" y="471"/>
                </a:cubicBezTo>
                <a:cubicBezTo>
                  <a:pt x="354" y="471"/>
                  <a:pt x="295" y="445"/>
                  <a:pt x="239" y="457"/>
                </a:cubicBezTo>
                <a:cubicBezTo>
                  <a:pt x="239" y="457"/>
                  <a:pt x="211" y="459"/>
                  <a:pt x="164" y="489"/>
                </a:cubicBezTo>
                <a:cubicBezTo>
                  <a:pt x="159" y="483"/>
                  <a:pt x="155" y="476"/>
                  <a:pt x="151" y="469"/>
                </a:cubicBezTo>
                <a:cubicBezTo>
                  <a:pt x="164" y="459"/>
                  <a:pt x="213" y="425"/>
                  <a:pt x="280" y="429"/>
                </a:cubicBezTo>
                <a:cubicBezTo>
                  <a:pt x="280" y="429"/>
                  <a:pt x="316" y="427"/>
                  <a:pt x="361" y="453"/>
                </a:cubicBezTo>
                <a:cubicBezTo>
                  <a:pt x="361" y="453"/>
                  <a:pt x="453" y="499"/>
                  <a:pt x="554" y="466"/>
                </a:cubicBezTo>
                <a:cubicBezTo>
                  <a:pt x="549" y="475"/>
                  <a:pt x="543" y="484"/>
                  <a:pt x="536" y="492"/>
                </a:cubicBezTo>
                <a:cubicBezTo>
                  <a:pt x="517" y="497"/>
                  <a:pt x="474" y="505"/>
                  <a:pt x="439" y="498"/>
                </a:cubicBezTo>
                <a:cubicBezTo>
                  <a:pt x="439" y="498"/>
                  <a:pt x="417" y="496"/>
                  <a:pt x="378" y="481"/>
                </a:cubicBezTo>
                <a:cubicBezTo>
                  <a:pt x="384" y="502"/>
                  <a:pt x="384" y="502"/>
                  <a:pt x="384" y="502"/>
                </a:cubicBezTo>
                <a:cubicBezTo>
                  <a:pt x="410" y="511"/>
                  <a:pt x="461" y="524"/>
                  <a:pt x="517" y="515"/>
                </a:cubicBezTo>
                <a:cubicBezTo>
                  <a:pt x="508" y="523"/>
                  <a:pt x="499" y="532"/>
                  <a:pt x="489" y="539"/>
                </a:cubicBezTo>
                <a:cubicBezTo>
                  <a:pt x="471" y="540"/>
                  <a:pt x="436" y="539"/>
                  <a:pt x="395" y="529"/>
                </a:cubicBezTo>
                <a:cubicBezTo>
                  <a:pt x="395" y="529"/>
                  <a:pt x="393" y="528"/>
                  <a:pt x="390" y="527"/>
                </a:cubicBezTo>
                <a:cubicBezTo>
                  <a:pt x="395" y="546"/>
                  <a:pt x="395" y="546"/>
                  <a:pt x="395" y="546"/>
                </a:cubicBezTo>
                <a:cubicBezTo>
                  <a:pt x="415" y="551"/>
                  <a:pt x="439" y="555"/>
                  <a:pt x="462" y="556"/>
                </a:cubicBezTo>
                <a:close/>
                <a:moveTo>
                  <a:pt x="575" y="415"/>
                </a:moveTo>
                <a:cubicBezTo>
                  <a:pt x="521" y="437"/>
                  <a:pt x="471" y="446"/>
                  <a:pt x="411" y="431"/>
                </a:cubicBezTo>
                <a:cubicBezTo>
                  <a:pt x="343" y="414"/>
                  <a:pt x="336" y="388"/>
                  <a:pt x="258" y="390"/>
                </a:cubicBezTo>
                <a:cubicBezTo>
                  <a:pt x="192" y="392"/>
                  <a:pt x="146" y="425"/>
                  <a:pt x="134" y="435"/>
                </a:cubicBezTo>
                <a:cubicBezTo>
                  <a:pt x="137" y="442"/>
                  <a:pt x="140" y="448"/>
                  <a:pt x="143" y="455"/>
                </a:cubicBezTo>
                <a:cubicBezTo>
                  <a:pt x="182" y="425"/>
                  <a:pt x="229" y="413"/>
                  <a:pt x="271" y="413"/>
                </a:cubicBezTo>
                <a:cubicBezTo>
                  <a:pt x="318" y="413"/>
                  <a:pt x="355" y="432"/>
                  <a:pt x="355" y="432"/>
                </a:cubicBezTo>
                <a:cubicBezTo>
                  <a:pt x="355" y="432"/>
                  <a:pt x="400" y="457"/>
                  <a:pt x="457" y="461"/>
                </a:cubicBezTo>
                <a:cubicBezTo>
                  <a:pt x="511" y="465"/>
                  <a:pt x="560" y="444"/>
                  <a:pt x="566" y="442"/>
                </a:cubicBezTo>
                <a:cubicBezTo>
                  <a:pt x="570" y="433"/>
                  <a:pt x="573" y="424"/>
                  <a:pt x="575" y="41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  <p:sp>
        <p:nvSpPr>
          <p:cNvPr id="24" name="标题 23"/>
          <p:cNvSpPr>
            <a:spLocks noGrp="1"/>
          </p:cNvSpPr>
          <p:nvPr>
            <p:ph type="title" hasCustomPrompt="1"/>
          </p:nvPr>
        </p:nvSpPr>
        <p:spPr>
          <a:xfrm>
            <a:off x="1263236" y="2047512"/>
            <a:ext cx="6611736" cy="754822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950">
                <a:solidFill>
                  <a:schemeClr val="accent1">
                    <a:lumMod val="90000"/>
                    <a:lumOff val="1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东北大学印象东大模板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3615589" y="3229996"/>
            <a:ext cx="1918437" cy="317491"/>
          </a:xfrm>
          <a:noFill/>
        </p:spPr>
        <p:txBody>
          <a:bodyPr wrap="square" rtlCol="0">
            <a:sp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120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171450" indent="0">
              <a:buNone/>
              <a:defRPr lang="zh-CN" altLang="en-US" sz="1350" smtClean="0"/>
            </a:lvl2pPr>
            <a:lvl3pPr marL="514350" indent="0">
              <a:buNone/>
              <a:defRPr lang="zh-CN" altLang="en-US" sz="1350" smtClean="0"/>
            </a:lvl3pPr>
            <a:lvl4pPr marL="857250" indent="0">
              <a:buNone/>
              <a:defRPr lang="zh-CN" altLang="en-US" smtClean="0"/>
            </a:lvl4pPr>
            <a:lvl5pPr marL="1200150" indent="0">
              <a:buNone/>
              <a:defRPr lang="zh-CN" altLang="en-US"/>
            </a:lvl5pPr>
          </a:lstStyle>
          <a:p>
            <a:pPr marL="0" lvl="0" algn="ctr">
              <a:lnSpc>
                <a:spcPct val="150000"/>
              </a:lnSpc>
            </a:pPr>
            <a:r>
              <a:rPr lang="zh-CN" altLang="en-US" dirty="0"/>
              <a:t>这里输入汇报人和日期</a:t>
            </a:r>
          </a:p>
        </p:txBody>
      </p:sp>
    </p:spTree>
  </p:cSld>
  <p:clrMapOvr>
    <a:masterClrMapping/>
  </p:clrMapOvr>
  <p:transition spd="slow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, 建筑物, 天空, 城市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r="28469" b="9828"/>
          <a:stretch>
            <a:fillRect/>
          </a:stretch>
        </p:blipFill>
        <p:spPr>
          <a:xfrm>
            <a:off x="2590800" y="0"/>
            <a:ext cx="65532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 flipH="1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1000"/>
                </a:schemeClr>
              </a:gs>
              <a:gs pos="40000">
                <a:srgbClr val="FFFFFF">
                  <a:alpha val="94000"/>
                </a:srgbClr>
              </a:gs>
              <a:gs pos="30000">
                <a:schemeClr val="bg1">
                  <a:alpha val="91000"/>
                </a:schemeClr>
              </a:gs>
              <a:gs pos="20000">
                <a:schemeClr val="bg1">
                  <a:alpha val="81000"/>
                </a:schemeClr>
              </a:gs>
              <a:gs pos="10000">
                <a:schemeClr val="bg1">
                  <a:alpha val="71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íśļîde"/>
          <p:cNvSpPr/>
          <p:nvPr userDrawn="1"/>
        </p:nvSpPr>
        <p:spPr bwMode="auto">
          <a:xfrm>
            <a:off x="5098411" y="-228173"/>
            <a:ext cx="5577831" cy="5581650"/>
          </a:xfrm>
          <a:custGeom>
            <a:avLst/>
            <a:gdLst>
              <a:gd name="T0" fmla="*/ 91 w 703"/>
              <a:gd name="T1" fmla="*/ 244 h 702"/>
              <a:gd name="T2" fmla="*/ 73 w 703"/>
              <a:gd name="T3" fmla="*/ 303 h 702"/>
              <a:gd name="T4" fmla="*/ 57 w 703"/>
              <a:gd name="T5" fmla="*/ 303 h 702"/>
              <a:gd name="T6" fmla="*/ 52 w 703"/>
              <a:gd name="T7" fmla="*/ 338 h 702"/>
              <a:gd name="T8" fmla="*/ 56 w 703"/>
              <a:gd name="T9" fmla="*/ 325 h 702"/>
              <a:gd name="T10" fmla="*/ 72 w 703"/>
              <a:gd name="T11" fmla="*/ 383 h 702"/>
              <a:gd name="T12" fmla="*/ 43 w 703"/>
              <a:gd name="T13" fmla="*/ 420 h 702"/>
              <a:gd name="T14" fmla="*/ 65 w 703"/>
              <a:gd name="T15" fmla="*/ 439 h 702"/>
              <a:gd name="T16" fmla="*/ 60 w 703"/>
              <a:gd name="T17" fmla="*/ 474 h 702"/>
              <a:gd name="T18" fmla="*/ 103 w 703"/>
              <a:gd name="T19" fmla="*/ 529 h 702"/>
              <a:gd name="T20" fmla="*/ 117 w 703"/>
              <a:gd name="T21" fmla="*/ 504 h 702"/>
              <a:gd name="T22" fmla="*/ 89 w 703"/>
              <a:gd name="T23" fmla="*/ 517 h 702"/>
              <a:gd name="T24" fmla="*/ 128 w 703"/>
              <a:gd name="T25" fmla="*/ 573 h 702"/>
              <a:gd name="T26" fmla="*/ 158 w 703"/>
              <a:gd name="T27" fmla="*/ 600 h 702"/>
              <a:gd name="T28" fmla="*/ 178 w 703"/>
              <a:gd name="T29" fmla="*/ 600 h 702"/>
              <a:gd name="T30" fmla="*/ 188 w 703"/>
              <a:gd name="T31" fmla="*/ 584 h 702"/>
              <a:gd name="T32" fmla="*/ 193 w 703"/>
              <a:gd name="T33" fmla="*/ 624 h 702"/>
              <a:gd name="T34" fmla="*/ 327 w 703"/>
              <a:gd name="T35" fmla="*/ 661 h 702"/>
              <a:gd name="T36" fmla="*/ 339 w 703"/>
              <a:gd name="T37" fmla="*/ 634 h 702"/>
              <a:gd name="T38" fmla="*/ 327 w 703"/>
              <a:gd name="T39" fmla="*/ 648 h 702"/>
              <a:gd name="T40" fmla="*/ 370 w 703"/>
              <a:gd name="T41" fmla="*/ 635 h 702"/>
              <a:gd name="T42" fmla="*/ 383 w 703"/>
              <a:gd name="T43" fmla="*/ 661 h 702"/>
              <a:gd name="T44" fmla="*/ 414 w 703"/>
              <a:gd name="T45" fmla="*/ 634 h 702"/>
              <a:gd name="T46" fmla="*/ 420 w 703"/>
              <a:gd name="T47" fmla="*/ 643 h 702"/>
              <a:gd name="T48" fmla="*/ 485 w 703"/>
              <a:gd name="T49" fmla="*/ 631 h 702"/>
              <a:gd name="T50" fmla="*/ 517 w 703"/>
              <a:gd name="T51" fmla="*/ 578 h 702"/>
              <a:gd name="T52" fmla="*/ 579 w 703"/>
              <a:gd name="T53" fmla="*/ 569 h 702"/>
              <a:gd name="T54" fmla="*/ 610 w 703"/>
              <a:gd name="T55" fmla="*/ 459 h 702"/>
              <a:gd name="T56" fmla="*/ 623 w 703"/>
              <a:gd name="T57" fmla="*/ 422 h 702"/>
              <a:gd name="T58" fmla="*/ 641 w 703"/>
              <a:gd name="T59" fmla="*/ 430 h 702"/>
              <a:gd name="T60" fmla="*/ 635 w 703"/>
              <a:gd name="T61" fmla="*/ 437 h 702"/>
              <a:gd name="T62" fmla="*/ 644 w 703"/>
              <a:gd name="T63" fmla="*/ 387 h 702"/>
              <a:gd name="T64" fmla="*/ 642 w 703"/>
              <a:gd name="T65" fmla="*/ 383 h 702"/>
              <a:gd name="T66" fmla="*/ 632 w 703"/>
              <a:gd name="T67" fmla="*/ 333 h 702"/>
              <a:gd name="T68" fmla="*/ 634 w 703"/>
              <a:gd name="T69" fmla="*/ 246 h 702"/>
              <a:gd name="T70" fmla="*/ 351 w 703"/>
              <a:gd name="T71" fmla="*/ 597 h 702"/>
              <a:gd name="T72" fmla="*/ 351 w 703"/>
              <a:gd name="T73" fmla="*/ 6 h 702"/>
              <a:gd name="T74" fmla="*/ 299 w 703"/>
              <a:gd name="T75" fmla="*/ 53 h 702"/>
              <a:gd name="T76" fmla="*/ 280 w 703"/>
              <a:gd name="T77" fmla="*/ 87 h 702"/>
              <a:gd name="T78" fmla="*/ 328 w 703"/>
              <a:gd name="T79" fmla="*/ 72 h 702"/>
              <a:gd name="T80" fmla="*/ 429 w 703"/>
              <a:gd name="T81" fmla="*/ 73 h 702"/>
              <a:gd name="T82" fmla="*/ 442 w 703"/>
              <a:gd name="T83" fmla="*/ 84 h 702"/>
              <a:gd name="T84" fmla="*/ 161 w 703"/>
              <a:gd name="T85" fmla="*/ 105 h 702"/>
              <a:gd name="T86" fmla="*/ 168 w 703"/>
              <a:gd name="T87" fmla="*/ 139 h 702"/>
              <a:gd name="T88" fmla="*/ 190 w 703"/>
              <a:gd name="T89" fmla="*/ 145 h 702"/>
              <a:gd name="T90" fmla="*/ 209 w 703"/>
              <a:gd name="T91" fmla="*/ 117 h 702"/>
              <a:gd name="T92" fmla="*/ 175 w 703"/>
              <a:gd name="T93" fmla="*/ 120 h 702"/>
              <a:gd name="T94" fmla="*/ 179 w 703"/>
              <a:gd name="T95" fmla="*/ 121 h 702"/>
              <a:gd name="T96" fmla="*/ 549 w 703"/>
              <a:gd name="T97" fmla="*/ 96 h 702"/>
              <a:gd name="T98" fmla="*/ 538 w 703"/>
              <a:gd name="T99" fmla="*/ 116 h 702"/>
              <a:gd name="T100" fmla="*/ 566 w 703"/>
              <a:gd name="T101" fmla="*/ 137 h 702"/>
              <a:gd name="T102" fmla="*/ 555 w 703"/>
              <a:gd name="T103" fmla="*/ 118 h 702"/>
              <a:gd name="T104" fmla="*/ 548 w 703"/>
              <a:gd name="T105" fmla="*/ 105 h 702"/>
              <a:gd name="T106" fmla="*/ 552 w 703"/>
              <a:gd name="T107" fmla="*/ 109 h 702"/>
              <a:gd name="T108" fmla="*/ 534 w 703"/>
              <a:gd name="T109" fmla="*/ 137 h 702"/>
              <a:gd name="T110" fmla="*/ 542 w 703"/>
              <a:gd name="T111" fmla="*/ 144 h 702"/>
              <a:gd name="T112" fmla="*/ 351 w 703"/>
              <a:gd name="T113" fmla="*/ 584 h 702"/>
              <a:gd name="T114" fmla="*/ 239 w 703"/>
              <a:gd name="T115" fmla="*/ 457 h 702"/>
              <a:gd name="T116" fmla="*/ 390 w 703"/>
              <a:gd name="T117" fmla="*/ 52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3" h="702">
                <a:moveTo>
                  <a:pt x="351" y="118"/>
                </a:moveTo>
                <a:cubicBezTo>
                  <a:pt x="480" y="118"/>
                  <a:pt x="584" y="223"/>
                  <a:pt x="584" y="351"/>
                </a:cubicBezTo>
                <a:cubicBezTo>
                  <a:pt x="584" y="367"/>
                  <a:pt x="583" y="382"/>
                  <a:pt x="580" y="397"/>
                </a:cubicBezTo>
                <a:cubicBezTo>
                  <a:pt x="454" y="209"/>
                  <a:pt x="454" y="209"/>
                  <a:pt x="454" y="209"/>
                </a:cubicBezTo>
                <a:cubicBezTo>
                  <a:pt x="406" y="257"/>
                  <a:pt x="406" y="257"/>
                  <a:pt x="406" y="257"/>
                </a:cubicBezTo>
                <a:cubicBezTo>
                  <a:pt x="357" y="177"/>
                  <a:pt x="357" y="177"/>
                  <a:pt x="357" y="177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125" y="404"/>
                  <a:pt x="125" y="404"/>
                  <a:pt x="125" y="404"/>
                </a:cubicBezTo>
                <a:cubicBezTo>
                  <a:pt x="121" y="387"/>
                  <a:pt x="119" y="369"/>
                  <a:pt x="119" y="351"/>
                </a:cubicBezTo>
                <a:cubicBezTo>
                  <a:pt x="119" y="223"/>
                  <a:pt x="223" y="118"/>
                  <a:pt x="351" y="118"/>
                </a:cubicBezTo>
                <a:close/>
                <a:moveTo>
                  <a:pt x="58" y="233"/>
                </a:moveTo>
                <a:cubicBezTo>
                  <a:pt x="91" y="244"/>
                  <a:pt x="91" y="244"/>
                  <a:pt x="91" y="244"/>
                </a:cubicBezTo>
                <a:cubicBezTo>
                  <a:pt x="89" y="249"/>
                  <a:pt x="89" y="249"/>
                  <a:pt x="89" y="249"/>
                </a:cubicBezTo>
                <a:cubicBezTo>
                  <a:pt x="58" y="257"/>
                  <a:pt x="58" y="257"/>
                  <a:pt x="58" y="257"/>
                </a:cubicBezTo>
                <a:cubicBezTo>
                  <a:pt x="83" y="266"/>
                  <a:pt x="83" y="266"/>
                  <a:pt x="83" y="266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49" y="259"/>
                  <a:pt x="49" y="259"/>
                  <a:pt x="49" y="259"/>
                </a:cubicBezTo>
                <a:cubicBezTo>
                  <a:pt x="51" y="254"/>
                  <a:pt x="51" y="254"/>
                  <a:pt x="51" y="254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33"/>
                  <a:pt x="58" y="233"/>
                  <a:pt x="58" y="233"/>
                </a:cubicBezTo>
                <a:close/>
                <a:moveTo>
                  <a:pt x="61" y="275"/>
                </a:moveTo>
                <a:cubicBezTo>
                  <a:pt x="67" y="276"/>
                  <a:pt x="71" y="279"/>
                  <a:pt x="74" y="282"/>
                </a:cubicBezTo>
                <a:cubicBezTo>
                  <a:pt x="76" y="286"/>
                  <a:pt x="77" y="290"/>
                  <a:pt x="76" y="295"/>
                </a:cubicBezTo>
                <a:cubicBezTo>
                  <a:pt x="76" y="298"/>
                  <a:pt x="75" y="301"/>
                  <a:pt x="73" y="303"/>
                </a:cubicBezTo>
                <a:cubicBezTo>
                  <a:pt x="71" y="305"/>
                  <a:pt x="68" y="307"/>
                  <a:pt x="65" y="308"/>
                </a:cubicBezTo>
                <a:cubicBezTo>
                  <a:pt x="62" y="309"/>
                  <a:pt x="59" y="309"/>
                  <a:pt x="56" y="308"/>
                </a:cubicBezTo>
                <a:cubicBezTo>
                  <a:pt x="52" y="307"/>
                  <a:pt x="49" y="306"/>
                  <a:pt x="47" y="304"/>
                </a:cubicBezTo>
                <a:cubicBezTo>
                  <a:pt x="45" y="303"/>
                  <a:pt x="43" y="300"/>
                  <a:pt x="42" y="297"/>
                </a:cubicBezTo>
                <a:cubicBezTo>
                  <a:pt x="41" y="295"/>
                  <a:pt x="41" y="292"/>
                  <a:pt x="41" y="289"/>
                </a:cubicBezTo>
                <a:cubicBezTo>
                  <a:pt x="42" y="286"/>
                  <a:pt x="43" y="283"/>
                  <a:pt x="45" y="281"/>
                </a:cubicBezTo>
                <a:cubicBezTo>
                  <a:pt x="47" y="278"/>
                  <a:pt x="50" y="277"/>
                  <a:pt x="52" y="276"/>
                </a:cubicBezTo>
                <a:cubicBezTo>
                  <a:pt x="55" y="275"/>
                  <a:pt x="58" y="275"/>
                  <a:pt x="61" y="275"/>
                </a:cubicBezTo>
                <a:close/>
                <a:moveTo>
                  <a:pt x="60" y="280"/>
                </a:moveTo>
                <a:cubicBezTo>
                  <a:pt x="56" y="279"/>
                  <a:pt x="53" y="280"/>
                  <a:pt x="50" y="282"/>
                </a:cubicBezTo>
                <a:cubicBezTo>
                  <a:pt x="47" y="283"/>
                  <a:pt x="46" y="286"/>
                  <a:pt x="45" y="289"/>
                </a:cubicBezTo>
                <a:cubicBezTo>
                  <a:pt x="44" y="293"/>
                  <a:pt x="45" y="296"/>
                  <a:pt x="47" y="298"/>
                </a:cubicBezTo>
                <a:cubicBezTo>
                  <a:pt x="49" y="301"/>
                  <a:pt x="52" y="303"/>
                  <a:pt x="57" y="303"/>
                </a:cubicBezTo>
                <a:cubicBezTo>
                  <a:pt x="60" y="304"/>
                  <a:pt x="62" y="304"/>
                  <a:pt x="64" y="303"/>
                </a:cubicBezTo>
                <a:cubicBezTo>
                  <a:pt x="66" y="303"/>
                  <a:pt x="68" y="302"/>
                  <a:pt x="70" y="300"/>
                </a:cubicBezTo>
                <a:cubicBezTo>
                  <a:pt x="71" y="298"/>
                  <a:pt x="72" y="297"/>
                  <a:pt x="73" y="294"/>
                </a:cubicBezTo>
                <a:cubicBezTo>
                  <a:pt x="73" y="291"/>
                  <a:pt x="73" y="288"/>
                  <a:pt x="71" y="285"/>
                </a:cubicBezTo>
                <a:cubicBezTo>
                  <a:pt x="69" y="283"/>
                  <a:pt x="65" y="281"/>
                  <a:pt x="60" y="280"/>
                </a:cubicBezTo>
                <a:close/>
                <a:moveTo>
                  <a:pt x="38" y="318"/>
                </a:moveTo>
                <a:cubicBezTo>
                  <a:pt x="72" y="321"/>
                  <a:pt x="72" y="321"/>
                  <a:pt x="72" y="321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70" y="340"/>
                  <a:pt x="70" y="342"/>
                  <a:pt x="69" y="344"/>
                </a:cubicBezTo>
                <a:cubicBezTo>
                  <a:pt x="68" y="345"/>
                  <a:pt x="67" y="346"/>
                  <a:pt x="65" y="347"/>
                </a:cubicBezTo>
                <a:cubicBezTo>
                  <a:pt x="64" y="348"/>
                  <a:pt x="62" y="348"/>
                  <a:pt x="60" y="348"/>
                </a:cubicBezTo>
                <a:cubicBezTo>
                  <a:pt x="58" y="348"/>
                  <a:pt x="56" y="347"/>
                  <a:pt x="54" y="345"/>
                </a:cubicBezTo>
                <a:cubicBezTo>
                  <a:pt x="53" y="344"/>
                  <a:pt x="52" y="341"/>
                  <a:pt x="52" y="338"/>
                </a:cubicBezTo>
                <a:cubicBezTo>
                  <a:pt x="51" y="339"/>
                  <a:pt x="50" y="340"/>
                  <a:pt x="50" y="340"/>
                </a:cubicBezTo>
                <a:cubicBezTo>
                  <a:pt x="48" y="341"/>
                  <a:pt x="47" y="343"/>
                  <a:pt x="45" y="344"/>
                </a:cubicBezTo>
                <a:cubicBezTo>
                  <a:pt x="35" y="349"/>
                  <a:pt x="35" y="349"/>
                  <a:pt x="35" y="349"/>
                </a:cubicBezTo>
                <a:cubicBezTo>
                  <a:pt x="35" y="343"/>
                  <a:pt x="35" y="343"/>
                  <a:pt x="35" y="343"/>
                </a:cubicBezTo>
                <a:cubicBezTo>
                  <a:pt x="43" y="339"/>
                  <a:pt x="43" y="339"/>
                  <a:pt x="43" y="339"/>
                </a:cubicBezTo>
                <a:cubicBezTo>
                  <a:pt x="45" y="338"/>
                  <a:pt x="47" y="337"/>
                  <a:pt x="48" y="336"/>
                </a:cubicBezTo>
                <a:cubicBezTo>
                  <a:pt x="49" y="336"/>
                  <a:pt x="50" y="335"/>
                  <a:pt x="50" y="334"/>
                </a:cubicBezTo>
                <a:cubicBezTo>
                  <a:pt x="51" y="334"/>
                  <a:pt x="51" y="333"/>
                  <a:pt x="52" y="332"/>
                </a:cubicBezTo>
                <a:cubicBezTo>
                  <a:pt x="52" y="332"/>
                  <a:pt x="52" y="331"/>
                  <a:pt x="52" y="330"/>
                </a:cubicBezTo>
                <a:cubicBezTo>
                  <a:pt x="52" y="324"/>
                  <a:pt x="52" y="324"/>
                  <a:pt x="52" y="324"/>
                </a:cubicBezTo>
                <a:cubicBezTo>
                  <a:pt x="37" y="323"/>
                  <a:pt x="37" y="323"/>
                  <a:pt x="37" y="323"/>
                </a:cubicBezTo>
                <a:cubicBezTo>
                  <a:pt x="38" y="318"/>
                  <a:pt x="38" y="318"/>
                  <a:pt x="38" y="318"/>
                </a:cubicBezTo>
                <a:close/>
                <a:moveTo>
                  <a:pt x="56" y="325"/>
                </a:moveTo>
                <a:cubicBezTo>
                  <a:pt x="56" y="335"/>
                  <a:pt x="56" y="335"/>
                  <a:pt x="56" y="335"/>
                </a:cubicBezTo>
                <a:cubicBezTo>
                  <a:pt x="55" y="337"/>
                  <a:pt x="55" y="338"/>
                  <a:pt x="56" y="339"/>
                </a:cubicBezTo>
                <a:cubicBezTo>
                  <a:pt x="56" y="341"/>
                  <a:pt x="57" y="342"/>
                  <a:pt x="58" y="342"/>
                </a:cubicBezTo>
                <a:cubicBezTo>
                  <a:pt x="58" y="343"/>
                  <a:pt x="59" y="343"/>
                  <a:pt x="61" y="343"/>
                </a:cubicBezTo>
                <a:cubicBezTo>
                  <a:pt x="62" y="344"/>
                  <a:pt x="64" y="343"/>
                  <a:pt x="65" y="342"/>
                </a:cubicBezTo>
                <a:cubicBezTo>
                  <a:pt x="66" y="341"/>
                  <a:pt x="67" y="339"/>
                  <a:pt x="67" y="337"/>
                </a:cubicBezTo>
                <a:cubicBezTo>
                  <a:pt x="68" y="326"/>
                  <a:pt x="68" y="326"/>
                  <a:pt x="68" y="326"/>
                </a:cubicBezTo>
                <a:cubicBezTo>
                  <a:pt x="56" y="325"/>
                  <a:pt x="56" y="325"/>
                  <a:pt x="56" y="325"/>
                </a:cubicBezTo>
                <a:close/>
                <a:moveTo>
                  <a:pt x="36" y="369"/>
                </a:moveTo>
                <a:cubicBezTo>
                  <a:pt x="67" y="367"/>
                  <a:pt x="67" y="367"/>
                  <a:pt x="67" y="367"/>
                </a:cubicBezTo>
                <a:cubicBezTo>
                  <a:pt x="66" y="356"/>
                  <a:pt x="66" y="356"/>
                  <a:pt x="66" y="356"/>
                </a:cubicBezTo>
                <a:cubicBezTo>
                  <a:pt x="70" y="355"/>
                  <a:pt x="70" y="355"/>
                  <a:pt x="70" y="355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68" y="383"/>
                  <a:pt x="68" y="383"/>
                  <a:pt x="68" y="383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36" y="374"/>
                  <a:pt x="36" y="374"/>
                  <a:pt x="36" y="374"/>
                </a:cubicBezTo>
                <a:cubicBezTo>
                  <a:pt x="36" y="369"/>
                  <a:pt x="36" y="369"/>
                  <a:pt x="36" y="369"/>
                </a:cubicBezTo>
                <a:close/>
                <a:moveTo>
                  <a:pt x="39" y="398"/>
                </a:moveTo>
                <a:cubicBezTo>
                  <a:pt x="74" y="392"/>
                  <a:pt x="74" y="392"/>
                  <a:pt x="74" y="392"/>
                </a:cubicBezTo>
                <a:cubicBezTo>
                  <a:pt x="74" y="397"/>
                  <a:pt x="74" y="397"/>
                  <a:pt x="74" y="397"/>
                </a:cubicBezTo>
                <a:cubicBezTo>
                  <a:pt x="60" y="399"/>
                  <a:pt x="60" y="399"/>
                  <a:pt x="60" y="399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77" y="415"/>
                  <a:pt x="77" y="415"/>
                  <a:pt x="77" y="41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44" y="424"/>
                  <a:pt x="44" y="424"/>
                  <a:pt x="44" y="424"/>
                </a:cubicBezTo>
                <a:cubicBezTo>
                  <a:pt x="43" y="420"/>
                  <a:pt x="43" y="420"/>
                  <a:pt x="43" y="420"/>
                </a:cubicBezTo>
                <a:cubicBezTo>
                  <a:pt x="59" y="417"/>
                  <a:pt x="59" y="417"/>
                  <a:pt x="59" y="417"/>
                </a:cubicBezTo>
                <a:cubicBezTo>
                  <a:pt x="56" y="400"/>
                  <a:pt x="56" y="400"/>
                  <a:pt x="56" y="400"/>
                </a:cubicBezTo>
                <a:cubicBezTo>
                  <a:pt x="40" y="402"/>
                  <a:pt x="40" y="402"/>
                  <a:pt x="40" y="402"/>
                </a:cubicBezTo>
                <a:cubicBezTo>
                  <a:pt x="39" y="398"/>
                  <a:pt x="39" y="398"/>
                  <a:pt x="39" y="398"/>
                </a:cubicBezTo>
                <a:close/>
                <a:moveTo>
                  <a:pt x="48" y="440"/>
                </a:moveTo>
                <a:cubicBezTo>
                  <a:pt x="81" y="429"/>
                  <a:pt x="81" y="429"/>
                  <a:pt x="81" y="429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85" y="454"/>
                  <a:pt x="85" y="454"/>
                  <a:pt x="85" y="454"/>
                </a:cubicBezTo>
                <a:cubicBezTo>
                  <a:pt x="79" y="434"/>
                  <a:pt x="79" y="434"/>
                  <a:pt x="79" y="434"/>
                </a:cubicBezTo>
                <a:cubicBezTo>
                  <a:pt x="69" y="438"/>
                  <a:pt x="69" y="438"/>
                  <a:pt x="69" y="438"/>
                </a:cubicBezTo>
                <a:cubicBezTo>
                  <a:pt x="75" y="456"/>
                  <a:pt x="75" y="456"/>
                  <a:pt x="75" y="456"/>
                </a:cubicBezTo>
                <a:cubicBezTo>
                  <a:pt x="71" y="457"/>
                  <a:pt x="71" y="457"/>
                  <a:pt x="71" y="457"/>
                </a:cubicBezTo>
                <a:cubicBezTo>
                  <a:pt x="65" y="439"/>
                  <a:pt x="65" y="439"/>
                  <a:pt x="65" y="439"/>
                </a:cubicBezTo>
                <a:cubicBezTo>
                  <a:pt x="54" y="443"/>
                  <a:pt x="54" y="443"/>
                  <a:pt x="54" y="443"/>
                </a:cubicBezTo>
                <a:cubicBezTo>
                  <a:pt x="60" y="463"/>
                  <a:pt x="60" y="463"/>
                  <a:pt x="60" y="463"/>
                </a:cubicBezTo>
                <a:cubicBezTo>
                  <a:pt x="56" y="464"/>
                  <a:pt x="56" y="464"/>
                  <a:pt x="56" y="464"/>
                </a:cubicBezTo>
                <a:cubicBezTo>
                  <a:pt x="48" y="440"/>
                  <a:pt x="48" y="440"/>
                  <a:pt x="48" y="440"/>
                </a:cubicBezTo>
                <a:close/>
                <a:moveTo>
                  <a:pt x="60" y="474"/>
                </a:moveTo>
                <a:cubicBezTo>
                  <a:pt x="97" y="470"/>
                  <a:pt x="97" y="470"/>
                  <a:pt x="97" y="470"/>
                </a:cubicBezTo>
                <a:cubicBezTo>
                  <a:pt x="99" y="474"/>
                  <a:pt x="99" y="474"/>
                  <a:pt x="99" y="474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498"/>
                  <a:pt x="72" y="498"/>
                  <a:pt x="72" y="498"/>
                </a:cubicBezTo>
                <a:cubicBezTo>
                  <a:pt x="80" y="489"/>
                  <a:pt x="80" y="489"/>
                  <a:pt x="80" y="489"/>
                </a:cubicBezTo>
                <a:cubicBezTo>
                  <a:pt x="73" y="476"/>
                  <a:pt x="73" y="476"/>
                  <a:pt x="73" y="476"/>
                </a:cubicBezTo>
                <a:cubicBezTo>
                  <a:pt x="62" y="478"/>
                  <a:pt x="62" y="478"/>
                  <a:pt x="62" y="478"/>
                </a:cubicBezTo>
                <a:cubicBezTo>
                  <a:pt x="60" y="474"/>
                  <a:pt x="60" y="474"/>
                  <a:pt x="60" y="474"/>
                </a:cubicBezTo>
                <a:close/>
                <a:moveTo>
                  <a:pt x="77" y="476"/>
                </a:moveTo>
                <a:cubicBezTo>
                  <a:pt x="82" y="486"/>
                  <a:pt x="82" y="486"/>
                  <a:pt x="82" y="486"/>
                </a:cubicBezTo>
                <a:cubicBezTo>
                  <a:pt x="89" y="479"/>
                  <a:pt x="89" y="479"/>
                  <a:pt x="89" y="479"/>
                </a:cubicBezTo>
                <a:cubicBezTo>
                  <a:pt x="91" y="477"/>
                  <a:pt x="93" y="475"/>
                  <a:pt x="94" y="473"/>
                </a:cubicBezTo>
                <a:cubicBezTo>
                  <a:pt x="92" y="474"/>
                  <a:pt x="90" y="474"/>
                  <a:pt x="88" y="475"/>
                </a:cubicBezTo>
                <a:cubicBezTo>
                  <a:pt x="77" y="476"/>
                  <a:pt x="77" y="476"/>
                  <a:pt x="77" y="476"/>
                </a:cubicBezTo>
                <a:close/>
                <a:moveTo>
                  <a:pt x="89" y="505"/>
                </a:moveTo>
                <a:cubicBezTo>
                  <a:pt x="87" y="507"/>
                  <a:pt x="86" y="508"/>
                  <a:pt x="85" y="510"/>
                </a:cubicBezTo>
                <a:cubicBezTo>
                  <a:pt x="84" y="512"/>
                  <a:pt x="84" y="514"/>
                  <a:pt x="84" y="517"/>
                </a:cubicBezTo>
                <a:cubicBezTo>
                  <a:pt x="84" y="519"/>
                  <a:pt x="85" y="521"/>
                  <a:pt x="87" y="524"/>
                </a:cubicBezTo>
                <a:cubicBezTo>
                  <a:pt x="88" y="526"/>
                  <a:pt x="90" y="528"/>
                  <a:pt x="92" y="529"/>
                </a:cubicBezTo>
                <a:cubicBezTo>
                  <a:pt x="94" y="530"/>
                  <a:pt x="95" y="531"/>
                  <a:pt x="97" y="531"/>
                </a:cubicBezTo>
                <a:cubicBezTo>
                  <a:pt x="99" y="531"/>
                  <a:pt x="101" y="530"/>
                  <a:pt x="103" y="529"/>
                </a:cubicBezTo>
                <a:cubicBezTo>
                  <a:pt x="104" y="528"/>
                  <a:pt x="105" y="527"/>
                  <a:pt x="106" y="525"/>
                </a:cubicBezTo>
                <a:cubicBezTo>
                  <a:pt x="107" y="524"/>
                  <a:pt x="107" y="522"/>
                  <a:pt x="107" y="520"/>
                </a:cubicBezTo>
                <a:cubicBezTo>
                  <a:pt x="106" y="518"/>
                  <a:pt x="106" y="516"/>
                  <a:pt x="104" y="512"/>
                </a:cubicBezTo>
                <a:cubicBezTo>
                  <a:pt x="103" y="509"/>
                  <a:pt x="103" y="506"/>
                  <a:pt x="103" y="505"/>
                </a:cubicBezTo>
                <a:cubicBezTo>
                  <a:pt x="103" y="504"/>
                  <a:pt x="104" y="503"/>
                  <a:pt x="105" y="502"/>
                </a:cubicBezTo>
                <a:cubicBezTo>
                  <a:pt x="106" y="502"/>
                  <a:pt x="107" y="501"/>
                  <a:pt x="109" y="502"/>
                </a:cubicBezTo>
                <a:cubicBezTo>
                  <a:pt x="110" y="502"/>
                  <a:pt x="112" y="504"/>
                  <a:pt x="113" y="506"/>
                </a:cubicBezTo>
                <a:cubicBezTo>
                  <a:pt x="115" y="509"/>
                  <a:pt x="115" y="511"/>
                  <a:pt x="115" y="512"/>
                </a:cubicBezTo>
                <a:cubicBezTo>
                  <a:pt x="115" y="514"/>
                  <a:pt x="114" y="516"/>
                  <a:pt x="112" y="517"/>
                </a:cubicBezTo>
                <a:cubicBezTo>
                  <a:pt x="115" y="520"/>
                  <a:pt x="115" y="520"/>
                  <a:pt x="115" y="520"/>
                </a:cubicBezTo>
                <a:cubicBezTo>
                  <a:pt x="117" y="519"/>
                  <a:pt x="118" y="518"/>
                  <a:pt x="119" y="516"/>
                </a:cubicBezTo>
                <a:cubicBezTo>
                  <a:pt x="119" y="514"/>
                  <a:pt x="120" y="512"/>
                  <a:pt x="119" y="510"/>
                </a:cubicBezTo>
                <a:cubicBezTo>
                  <a:pt x="119" y="508"/>
                  <a:pt x="118" y="506"/>
                  <a:pt x="117" y="504"/>
                </a:cubicBezTo>
                <a:cubicBezTo>
                  <a:pt x="115" y="502"/>
                  <a:pt x="114" y="500"/>
                  <a:pt x="112" y="499"/>
                </a:cubicBezTo>
                <a:cubicBezTo>
                  <a:pt x="111" y="498"/>
                  <a:pt x="109" y="497"/>
                  <a:pt x="107" y="497"/>
                </a:cubicBezTo>
                <a:cubicBezTo>
                  <a:pt x="105" y="497"/>
                  <a:pt x="104" y="498"/>
                  <a:pt x="102" y="499"/>
                </a:cubicBezTo>
                <a:cubicBezTo>
                  <a:pt x="101" y="500"/>
                  <a:pt x="100" y="501"/>
                  <a:pt x="99" y="502"/>
                </a:cubicBezTo>
                <a:cubicBezTo>
                  <a:pt x="99" y="503"/>
                  <a:pt x="98" y="505"/>
                  <a:pt x="98" y="507"/>
                </a:cubicBezTo>
                <a:cubicBezTo>
                  <a:pt x="99" y="508"/>
                  <a:pt x="99" y="511"/>
                  <a:pt x="100" y="514"/>
                </a:cubicBezTo>
                <a:cubicBezTo>
                  <a:pt x="101" y="517"/>
                  <a:pt x="102" y="519"/>
                  <a:pt x="102" y="520"/>
                </a:cubicBezTo>
                <a:cubicBezTo>
                  <a:pt x="102" y="521"/>
                  <a:pt x="102" y="523"/>
                  <a:pt x="102" y="523"/>
                </a:cubicBezTo>
                <a:cubicBezTo>
                  <a:pt x="102" y="524"/>
                  <a:pt x="101" y="525"/>
                  <a:pt x="100" y="526"/>
                </a:cubicBezTo>
                <a:cubicBezTo>
                  <a:pt x="99" y="526"/>
                  <a:pt x="98" y="527"/>
                  <a:pt x="97" y="527"/>
                </a:cubicBezTo>
                <a:cubicBezTo>
                  <a:pt x="96" y="526"/>
                  <a:pt x="95" y="526"/>
                  <a:pt x="94" y="525"/>
                </a:cubicBezTo>
                <a:cubicBezTo>
                  <a:pt x="92" y="524"/>
                  <a:pt x="91" y="523"/>
                  <a:pt x="90" y="522"/>
                </a:cubicBezTo>
                <a:cubicBezTo>
                  <a:pt x="89" y="520"/>
                  <a:pt x="89" y="518"/>
                  <a:pt x="89" y="517"/>
                </a:cubicBezTo>
                <a:cubicBezTo>
                  <a:pt x="88" y="515"/>
                  <a:pt x="88" y="513"/>
                  <a:pt x="89" y="512"/>
                </a:cubicBezTo>
                <a:cubicBezTo>
                  <a:pt x="89" y="511"/>
                  <a:pt x="90" y="510"/>
                  <a:pt x="92" y="509"/>
                </a:cubicBezTo>
                <a:cubicBezTo>
                  <a:pt x="89" y="505"/>
                  <a:pt x="89" y="505"/>
                  <a:pt x="89" y="505"/>
                </a:cubicBezTo>
                <a:close/>
                <a:moveTo>
                  <a:pt x="109" y="552"/>
                </a:moveTo>
                <a:cubicBezTo>
                  <a:pt x="132" y="532"/>
                  <a:pt x="132" y="532"/>
                  <a:pt x="132" y="532"/>
                </a:cubicBezTo>
                <a:cubicBezTo>
                  <a:pt x="124" y="523"/>
                  <a:pt x="124" y="523"/>
                  <a:pt x="124" y="523"/>
                </a:cubicBezTo>
                <a:cubicBezTo>
                  <a:pt x="127" y="521"/>
                  <a:pt x="127" y="521"/>
                  <a:pt x="127" y="521"/>
                </a:cubicBezTo>
                <a:cubicBezTo>
                  <a:pt x="145" y="541"/>
                  <a:pt x="145" y="541"/>
                  <a:pt x="145" y="541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36"/>
                  <a:pt x="135" y="536"/>
                  <a:pt x="135" y="536"/>
                </a:cubicBezTo>
                <a:cubicBezTo>
                  <a:pt x="112" y="556"/>
                  <a:pt x="112" y="556"/>
                  <a:pt x="112" y="556"/>
                </a:cubicBezTo>
                <a:cubicBezTo>
                  <a:pt x="109" y="552"/>
                  <a:pt x="109" y="552"/>
                  <a:pt x="109" y="552"/>
                </a:cubicBezTo>
                <a:close/>
                <a:moveTo>
                  <a:pt x="128" y="573"/>
                </a:moveTo>
                <a:cubicBezTo>
                  <a:pt x="146" y="591"/>
                  <a:pt x="146" y="591"/>
                  <a:pt x="146" y="591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59" y="575"/>
                  <a:pt x="159" y="575"/>
                  <a:pt x="159" y="575"/>
                </a:cubicBezTo>
                <a:cubicBezTo>
                  <a:pt x="145" y="562"/>
                  <a:pt x="145" y="562"/>
                  <a:pt x="145" y="562"/>
                </a:cubicBezTo>
                <a:cubicBezTo>
                  <a:pt x="152" y="555"/>
                  <a:pt x="152" y="555"/>
                  <a:pt x="152" y="555"/>
                </a:cubicBezTo>
                <a:cubicBezTo>
                  <a:pt x="167" y="569"/>
                  <a:pt x="167" y="569"/>
                  <a:pt x="167" y="569"/>
                </a:cubicBezTo>
                <a:cubicBezTo>
                  <a:pt x="170" y="566"/>
                  <a:pt x="170" y="566"/>
                  <a:pt x="170" y="566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28" y="573"/>
                  <a:pt x="128" y="573"/>
                  <a:pt x="128" y="573"/>
                </a:cubicBezTo>
                <a:close/>
                <a:moveTo>
                  <a:pt x="158" y="600"/>
                </a:moveTo>
                <a:cubicBezTo>
                  <a:pt x="178" y="572"/>
                  <a:pt x="178" y="572"/>
                  <a:pt x="178" y="572"/>
                </a:cubicBezTo>
                <a:cubicBezTo>
                  <a:pt x="190" y="581"/>
                  <a:pt x="190" y="581"/>
                  <a:pt x="190" y="581"/>
                </a:cubicBezTo>
                <a:cubicBezTo>
                  <a:pt x="193" y="583"/>
                  <a:pt x="195" y="584"/>
                  <a:pt x="195" y="586"/>
                </a:cubicBezTo>
                <a:cubicBezTo>
                  <a:pt x="196" y="587"/>
                  <a:pt x="197" y="589"/>
                  <a:pt x="197" y="591"/>
                </a:cubicBezTo>
                <a:cubicBezTo>
                  <a:pt x="197" y="593"/>
                  <a:pt x="196" y="594"/>
                  <a:pt x="195" y="596"/>
                </a:cubicBezTo>
                <a:cubicBezTo>
                  <a:pt x="193" y="598"/>
                  <a:pt x="191" y="599"/>
                  <a:pt x="189" y="599"/>
                </a:cubicBezTo>
                <a:cubicBezTo>
                  <a:pt x="187" y="600"/>
                  <a:pt x="184" y="599"/>
                  <a:pt x="181" y="598"/>
                </a:cubicBezTo>
                <a:cubicBezTo>
                  <a:pt x="182" y="599"/>
                  <a:pt x="182" y="600"/>
                  <a:pt x="183" y="601"/>
                </a:cubicBezTo>
                <a:cubicBezTo>
                  <a:pt x="183" y="603"/>
                  <a:pt x="183" y="605"/>
                  <a:pt x="183" y="607"/>
                </a:cubicBezTo>
                <a:cubicBezTo>
                  <a:pt x="182" y="618"/>
                  <a:pt x="182" y="618"/>
                  <a:pt x="182" y="618"/>
                </a:cubicBezTo>
                <a:cubicBezTo>
                  <a:pt x="178" y="614"/>
                  <a:pt x="178" y="614"/>
                  <a:pt x="178" y="614"/>
                </a:cubicBezTo>
                <a:cubicBezTo>
                  <a:pt x="178" y="606"/>
                  <a:pt x="178" y="606"/>
                  <a:pt x="178" y="606"/>
                </a:cubicBezTo>
                <a:cubicBezTo>
                  <a:pt x="178" y="603"/>
                  <a:pt x="178" y="602"/>
                  <a:pt x="178" y="600"/>
                </a:cubicBezTo>
                <a:cubicBezTo>
                  <a:pt x="178" y="599"/>
                  <a:pt x="178" y="598"/>
                  <a:pt x="178" y="597"/>
                </a:cubicBezTo>
                <a:cubicBezTo>
                  <a:pt x="177" y="596"/>
                  <a:pt x="177" y="596"/>
                  <a:pt x="177" y="595"/>
                </a:cubicBezTo>
                <a:cubicBezTo>
                  <a:pt x="176" y="595"/>
                  <a:pt x="176" y="594"/>
                  <a:pt x="175" y="593"/>
                </a:cubicBezTo>
                <a:cubicBezTo>
                  <a:pt x="170" y="590"/>
                  <a:pt x="170" y="590"/>
                  <a:pt x="170" y="590"/>
                </a:cubicBezTo>
                <a:cubicBezTo>
                  <a:pt x="161" y="603"/>
                  <a:pt x="161" y="603"/>
                  <a:pt x="161" y="603"/>
                </a:cubicBezTo>
                <a:cubicBezTo>
                  <a:pt x="158" y="600"/>
                  <a:pt x="158" y="600"/>
                  <a:pt x="158" y="600"/>
                </a:cubicBezTo>
                <a:close/>
                <a:moveTo>
                  <a:pt x="173" y="587"/>
                </a:moveTo>
                <a:cubicBezTo>
                  <a:pt x="181" y="593"/>
                  <a:pt x="181" y="593"/>
                  <a:pt x="181" y="593"/>
                </a:cubicBezTo>
                <a:cubicBezTo>
                  <a:pt x="182" y="594"/>
                  <a:pt x="184" y="595"/>
                  <a:pt x="185" y="595"/>
                </a:cubicBezTo>
                <a:cubicBezTo>
                  <a:pt x="186" y="595"/>
                  <a:pt x="187" y="595"/>
                  <a:pt x="188" y="595"/>
                </a:cubicBezTo>
                <a:cubicBezTo>
                  <a:pt x="189" y="595"/>
                  <a:pt x="190" y="594"/>
                  <a:pt x="191" y="593"/>
                </a:cubicBezTo>
                <a:cubicBezTo>
                  <a:pt x="192" y="592"/>
                  <a:pt x="192" y="590"/>
                  <a:pt x="192" y="589"/>
                </a:cubicBezTo>
                <a:cubicBezTo>
                  <a:pt x="192" y="587"/>
                  <a:pt x="190" y="586"/>
                  <a:pt x="188" y="584"/>
                </a:cubicBezTo>
                <a:cubicBezTo>
                  <a:pt x="179" y="578"/>
                  <a:pt x="179" y="578"/>
                  <a:pt x="179" y="578"/>
                </a:cubicBezTo>
                <a:cubicBezTo>
                  <a:pt x="173" y="587"/>
                  <a:pt x="173" y="587"/>
                  <a:pt x="173" y="587"/>
                </a:cubicBezTo>
                <a:close/>
                <a:moveTo>
                  <a:pt x="193" y="624"/>
                </a:moveTo>
                <a:cubicBezTo>
                  <a:pt x="197" y="626"/>
                  <a:pt x="197" y="626"/>
                  <a:pt x="197" y="626"/>
                </a:cubicBezTo>
                <a:cubicBezTo>
                  <a:pt x="209" y="602"/>
                  <a:pt x="209" y="602"/>
                  <a:pt x="209" y="602"/>
                </a:cubicBezTo>
                <a:cubicBezTo>
                  <a:pt x="213" y="635"/>
                  <a:pt x="213" y="635"/>
                  <a:pt x="213" y="635"/>
                </a:cubicBezTo>
                <a:cubicBezTo>
                  <a:pt x="217" y="637"/>
                  <a:pt x="217" y="637"/>
                  <a:pt x="217" y="637"/>
                </a:cubicBezTo>
                <a:cubicBezTo>
                  <a:pt x="233" y="606"/>
                  <a:pt x="233" y="606"/>
                  <a:pt x="233" y="606"/>
                </a:cubicBezTo>
                <a:cubicBezTo>
                  <a:pt x="229" y="604"/>
                  <a:pt x="229" y="604"/>
                  <a:pt x="229" y="604"/>
                </a:cubicBezTo>
                <a:cubicBezTo>
                  <a:pt x="216" y="628"/>
                  <a:pt x="216" y="628"/>
                  <a:pt x="216" y="628"/>
                </a:cubicBezTo>
                <a:cubicBezTo>
                  <a:pt x="213" y="596"/>
                  <a:pt x="213" y="596"/>
                  <a:pt x="213" y="596"/>
                </a:cubicBezTo>
                <a:cubicBezTo>
                  <a:pt x="209" y="594"/>
                  <a:pt x="209" y="594"/>
                  <a:pt x="209" y="594"/>
                </a:cubicBezTo>
                <a:cubicBezTo>
                  <a:pt x="193" y="624"/>
                  <a:pt x="193" y="624"/>
                  <a:pt x="193" y="624"/>
                </a:cubicBezTo>
                <a:close/>
                <a:moveTo>
                  <a:pt x="294" y="662"/>
                </a:moveTo>
                <a:cubicBezTo>
                  <a:pt x="290" y="661"/>
                  <a:pt x="290" y="661"/>
                  <a:pt x="290" y="661"/>
                </a:cubicBezTo>
                <a:cubicBezTo>
                  <a:pt x="295" y="634"/>
                  <a:pt x="295" y="634"/>
                  <a:pt x="295" y="634"/>
                </a:cubicBezTo>
                <a:cubicBezTo>
                  <a:pt x="294" y="635"/>
                  <a:pt x="292" y="636"/>
                  <a:pt x="290" y="636"/>
                </a:cubicBezTo>
                <a:cubicBezTo>
                  <a:pt x="289" y="637"/>
                  <a:pt x="287" y="637"/>
                  <a:pt x="286" y="638"/>
                </a:cubicBezTo>
                <a:cubicBezTo>
                  <a:pt x="286" y="634"/>
                  <a:pt x="286" y="634"/>
                  <a:pt x="286" y="634"/>
                </a:cubicBezTo>
                <a:cubicBezTo>
                  <a:pt x="289" y="633"/>
                  <a:pt x="291" y="632"/>
                  <a:pt x="293" y="631"/>
                </a:cubicBezTo>
                <a:cubicBezTo>
                  <a:pt x="295" y="630"/>
                  <a:pt x="297" y="628"/>
                  <a:pt x="298" y="627"/>
                </a:cubicBezTo>
                <a:cubicBezTo>
                  <a:pt x="300" y="627"/>
                  <a:pt x="300" y="627"/>
                  <a:pt x="300" y="627"/>
                </a:cubicBezTo>
                <a:cubicBezTo>
                  <a:pt x="294" y="662"/>
                  <a:pt x="294" y="662"/>
                  <a:pt x="294" y="662"/>
                </a:cubicBezTo>
                <a:close/>
                <a:moveTo>
                  <a:pt x="321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25" y="659"/>
                  <a:pt x="326" y="660"/>
                  <a:pt x="327" y="661"/>
                </a:cubicBezTo>
                <a:cubicBezTo>
                  <a:pt x="328" y="662"/>
                  <a:pt x="329" y="663"/>
                  <a:pt x="330" y="663"/>
                </a:cubicBezTo>
                <a:cubicBezTo>
                  <a:pt x="332" y="663"/>
                  <a:pt x="333" y="663"/>
                  <a:pt x="334" y="662"/>
                </a:cubicBezTo>
                <a:cubicBezTo>
                  <a:pt x="335" y="662"/>
                  <a:pt x="336" y="661"/>
                  <a:pt x="336" y="660"/>
                </a:cubicBezTo>
                <a:cubicBezTo>
                  <a:pt x="337" y="659"/>
                  <a:pt x="338" y="658"/>
                  <a:pt x="338" y="656"/>
                </a:cubicBezTo>
                <a:cubicBezTo>
                  <a:pt x="339" y="655"/>
                  <a:pt x="339" y="653"/>
                  <a:pt x="339" y="651"/>
                </a:cubicBezTo>
                <a:cubicBezTo>
                  <a:pt x="339" y="651"/>
                  <a:pt x="339" y="651"/>
                  <a:pt x="339" y="650"/>
                </a:cubicBezTo>
                <a:cubicBezTo>
                  <a:pt x="338" y="652"/>
                  <a:pt x="337" y="653"/>
                  <a:pt x="336" y="653"/>
                </a:cubicBezTo>
                <a:cubicBezTo>
                  <a:pt x="334" y="654"/>
                  <a:pt x="333" y="654"/>
                  <a:pt x="331" y="654"/>
                </a:cubicBezTo>
                <a:cubicBezTo>
                  <a:pt x="328" y="654"/>
                  <a:pt x="326" y="653"/>
                  <a:pt x="324" y="650"/>
                </a:cubicBezTo>
                <a:cubicBezTo>
                  <a:pt x="322" y="648"/>
                  <a:pt x="321" y="645"/>
                  <a:pt x="322" y="642"/>
                </a:cubicBezTo>
                <a:cubicBezTo>
                  <a:pt x="322" y="638"/>
                  <a:pt x="323" y="636"/>
                  <a:pt x="325" y="634"/>
                </a:cubicBezTo>
                <a:cubicBezTo>
                  <a:pt x="328" y="632"/>
                  <a:pt x="330" y="631"/>
                  <a:pt x="333" y="631"/>
                </a:cubicBezTo>
                <a:cubicBezTo>
                  <a:pt x="336" y="631"/>
                  <a:pt x="338" y="632"/>
                  <a:pt x="339" y="634"/>
                </a:cubicBezTo>
                <a:cubicBezTo>
                  <a:pt x="341" y="635"/>
                  <a:pt x="342" y="637"/>
                  <a:pt x="343" y="639"/>
                </a:cubicBezTo>
                <a:cubicBezTo>
                  <a:pt x="344" y="641"/>
                  <a:pt x="344" y="645"/>
                  <a:pt x="344" y="649"/>
                </a:cubicBezTo>
                <a:cubicBezTo>
                  <a:pt x="343" y="653"/>
                  <a:pt x="343" y="657"/>
                  <a:pt x="341" y="659"/>
                </a:cubicBezTo>
                <a:cubicBezTo>
                  <a:pt x="340" y="662"/>
                  <a:pt x="339" y="664"/>
                  <a:pt x="337" y="665"/>
                </a:cubicBezTo>
                <a:cubicBezTo>
                  <a:pt x="335" y="666"/>
                  <a:pt x="332" y="667"/>
                  <a:pt x="330" y="666"/>
                </a:cubicBezTo>
                <a:cubicBezTo>
                  <a:pt x="327" y="666"/>
                  <a:pt x="325" y="665"/>
                  <a:pt x="323" y="664"/>
                </a:cubicBezTo>
                <a:cubicBezTo>
                  <a:pt x="322" y="662"/>
                  <a:pt x="321" y="660"/>
                  <a:pt x="321" y="657"/>
                </a:cubicBezTo>
                <a:close/>
                <a:moveTo>
                  <a:pt x="340" y="643"/>
                </a:moveTo>
                <a:cubicBezTo>
                  <a:pt x="340" y="641"/>
                  <a:pt x="339" y="639"/>
                  <a:pt x="338" y="637"/>
                </a:cubicBezTo>
                <a:cubicBezTo>
                  <a:pt x="337" y="636"/>
                  <a:pt x="335" y="635"/>
                  <a:pt x="334" y="635"/>
                </a:cubicBezTo>
                <a:cubicBezTo>
                  <a:pt x="332" y="635"/>
                  <a:pt x="330" y="635"/>
                  <a:pt x="329" y="637"/>
                </a:cubicBezTo>
                <a:cubicBezTo>
                  <a:pt x="327" y="638"/>
                  <a:pt x="326" y="640"/>
                  <a:pt x="326" y="642"/>
                </a:cubicBezTo>
                <a:cubicBezTo>
                  <a:pt x="326" y="645"/>
                  <a:pt x="326" y="646"/>
                  <a:pt x="327" y="648"/>
                </a:cubicBezTo>
                <a:cubicBezTo>
                  <a:pt x="329" y="649"/>
                  <a:pt x="330" y="650"/>
                  <a:pt x="332" y="650"/>
                </a:cubicBezTo>
                <a:cubicBezTo>
                  <a:pt x="334" y="651"/>
                  <a:pt x="336" y="650"/>
                  <a:pt x="337" y="649"/>
                </a:cubicBezTo>
                <a:cubicBezTo>
                  <a:pt x="339" y="648"/>
                  <a:pt x="339" y="646"/>
                  <a:pt x="340" y="643"/>
                </a:cubicBezTo>
                <a:close/>
                <a:moveTo>
                  <a:pt x="383" y="661"/>
                </a:moveTo>
                <a:cubicBezTo>
                  <a:pt x="383" y="665"/>
                  <a:pt x="383" y="665"/>
                  <a:pt x="383" y="665"/>
                </a:cubicBezTo>
                <a:cubicBezTo>
                  <a:pt x="360" y="667"/>
                  <a:pt x="360" y="667"/>
                  <a:pt x="360" y="667"/>
                </a:cubicBezTo>
                <a:cubicBezTo>
                  <a:pt x="360" y="666"/>
                  <a:pt x="360" y="665"/>
                  <a:pt x="361" y="664"/>
                </a:cubicBezTo>
                <a:cubicBezTo>
                  <a:pt x="361" y="662"/>
                  <a:pt x="362" y="661"/>
                  <a:pt x="363" y="659"/>
                </a:cubicBezTo>
                <a:cubicBezTo>
                  <a:pt x="364" y="658"/>
                  <a:pt x="366" y="656"/>
                  <a:pt x="368" y="653"/>
                </a:cubicBezTo>
                <a:cubicBezTo>
                  <a:pt x="372" y="650"/>
                  <a:pt x="374" y="647"/>
                  <a:pt x="375" y="646"/>
                </a:cubicBezTo>
                <a:cubicBezTo>
                  <a:pt x="376" y="644"/>
                  <a:pt x="377" y="642"/>
                  <a:pt x="377" y="640"/>
                </a:cubicBezTo>
                <a:cubicBezTo>
                  <a:pt x="376" y="639"/>
                  <a:pt x="376" y="637"/>
                  <a:pt x="374" y="636"/>
                </a:cubicBezTo>
                <a:cubicBezTo>
                  <a:pt x="373" y="635"/>
                  <a:pt x="372" y="635"/>
                  <a:pt x="370" y="635"/>
                </a:cubicBezTo>
                <a:cubicBezTo>
                  <a:pt x="368" y="635"/>
                  <a:pt x="366" y="636"/>
                  <a:pt x="365" y="637"/>
                </a:cubicBezTo>
                <a:cubicBezTo>
                  <a:pt x="364" y="638"/>
                  <a:pt x="363" y="640"/>
                  <a:pt x="363" y="642"/>
                </a:cubicBezTo>
                <a:cubicBezTo>
                  <a:pt x="359" y="642"/>
                  <a:pt x="359" y="642"/>
                  <a:pt x="359" y="642"/>
                </a:cubicBezTo>
                <a:cubicBezTo>
                  <a:pt x="359" y="639"/>
                  <a:pt x="360" y="636"/>
                  <a:pt x="362" y="635"/>
                </a:cubicBezTo>
                <a:cubicBezTo>
                  <a:pt x="364" y="633"/>
                  <a:pt x="366" y="632"/>
                  <a:pt x="369" y="631"/>
                </a:cubicBezTo>
                <a:cubicBezTo>
                  <a:pt x="373" y="631"/>
                  <a:pt x="375" y="632"/>
                  <a:pt x="378" y="633"/>
                </a:cubicBezTo>
                <a:cubicBezTo>
                  <a:pt x="380" y="635"/>
                  <a:pt x="381" y="637"/>
                  <a:pt x="381" y="640"/>
                </a:cubicBezTo>
                <a:cubicBezTo>
                  <a:pt x="381" y="641"/>
                  <a:pt x="381" y="643"/>
                  <a:pt x="381" y="644"/>
                </a:cubicBezTo>
                <a:cubicBezTo>
                  <a:pt x="380" y="645"/>
                  <a:pt x="379" y="647"/>
                  <a:pt x="378" y="649"/>
                </a:cubicBezTo>
                <a:cubicBezTo>
                  <a:pt x="377" y="650"/>
                  <a:pt x="375" y="652"/>
                  <a:pt x="372" y="655"/>
                </a:cubicBezTo>
                <a:cubicBezTo>
                  <a:pt x="370" y="658"/>
                  <a:pt x="368" y="659"/>
                  <a:pt x="368" y="660"/>
                </a:cubicBezTo>
                <a:cubicBezTo>
                  <a:pt x="367" y="661"/>
                  <a:pt x="366" y="662"/>
                  <a:pt x="366" y="662"/>
                </a:cubicBezTo>
                <a:cubicBezTo>
                  <a:pt x="383" y="661"/>
                  <a:pt x="383" y="661"/>
                  <a:pt x="383" y="661"/>
                </a:cubicBezTo>
                <a:close/>
                <a:moveTo>
                  <a:pt x="401" y="653"/>
                </a:moveTo>
                <a:cubicBezTo>
                  <a:pt x="405" y="652"/>
                  <a:pt x="405" y="652"/>
                  <a:pt x="405" y="652"/>
                </a:cubicBezTo>
                <a:cubicBezTo>
                  <a:pt x="406" y="654"/>
                  <a:pt x="407" y="656"/>
                  <a:pt x="408" y="657"/>
                </a:cubicBezTo>
                <a:cubicBezTo>
                  <a:pt x="410" y="658"/>
                  <a:pt x="411" y="658"/>
                  <a:pt x="413" y="658"/>
                </a:cubicBezTo>
                <a:cubicBezTo>
                  <a:pt x="415" y="657"/>
                  <a:pt x="416" y="656"/>
                  <a:pt x="417" y="655"/>
                </a:cubicBezTo>
                <a:cubicBezTo>
                  <a:pt x="418" y="653"/>
                  <a:pt x="419" y="651"/>
                  <a:pt x="419" y="649"/>
                </a:cubicBezTo>
                <a:cubicBezTo>
                  <a:pt x="418" y="647"/>
                  <a:pt x="417" y="646"/>
                  <a:pt x="416" y="645"/>
                </a:cubicBezTo>
                <a:cubicBezTo>
                  <a:pt x="414" y="644"/>
                  <a:pt x="413" y="644"/>
                  <a:pt x="411" y="644"/>
                </a:cubicBezTo>
                <a:cubicBezTo>
                  <a:pt x="410" y="644"/>
                  <a:pt x="409" y="644"/>
                  <a:pt x="408" y="645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10" y="641"/>
                  <a:pt x="412" y="640"/>
                  <a:pt x="413" y="639"/>
                </a:cubicBezTo>
                <a:cubicBezTo>
                  <a:pt x="414" y="638"/>
                  <a:pt x="415" y="636"/>
                  <a:pt x="414" y="634"/>
                </a:cubicBezTo>
                <a:cubicBezTo>
                  <a:pt x="414" y="633"/>
                  <a:pt x="413" y="631"/>
                  <a:pt x="412" y="631"/>
                </a:cubicBezTo>
                <a:cubicBezTo>
                  <a:pt x="411" y="630"/>
                  <a:pt x="409" y="629"/>
                  <a:pt x="408" y="630"/>
                </a:cubicBezTo>
                <a:cubicBezTo>
                  <a:pt x="406" y="630"/>
                  <a:pt x="405" y="631"/>
                  <a:pt x="404" y="632"/>
                </a:cubicBezTo>
                <a:cubicBezTo>
                  <a:pt x="403" y="633"/>
                  <a:pt x="403" y="635"/>
                  <a:pt x="403" y="637"/>
                </a:cubicBezTo>
                <a:cubicBezTo>
                  <a:pt x="398" y="637"/>
                  <a:pt x="398" y="637"/>
                  <a:pt x="398" y="637"/>
                </a:cubicBezTo>
                <a:cubicBezTo>
                  <a:pt x="398" y="634"/>
                  <a:pt x="399" y="632"/>
                  <a:pt x="401" y="630"/>
                </a:cubicBezTo>
                <a:cubicBezTo>
                  <a:pt x="402" y="628"/>
                  <a:pt x="404" y="627"/>
                  <a:pt x="407" y="626"/>
                </a:cubicBezTo>
                <a:cubicBezTo>
                  <a:pt x="409" y="626"/>
                  <a:pt x="411" y="626"/>
                  <a:pt x="412" y="627"/>
                </a:cubicBezTo>
                <a:cubicBezTo>
                  <a:pt x="414" y="627"/>
                  <a:pt x="415" y="628"/>
                  <a:pt x="417" y="629"/>
                </a:cubicBezTo>
                <a:cubicBezTo>
                  <a:pt x="418" y="630"/>
                  <a:pt x="418" y="632"/>
                  <a:pt x="419" y="633"/>
                </a:cubicBezTo>
                <a:cubicBezTo>
                  <a:pt x="419" y="635"/>
                  <a:pt x="419" y="636"/>
                  <a:pt x="418" y="638"/>
                </a:cubicBezTo>
                <a:cubicBezTo>
                  <a:pt x="418" y="639"/>
                  <a:pt x="417" y="640"/>
                  <a:pt x="415" y="641"/>
                </a:cubicBezTo>
                <a:cubicBezTo>
                  <a:pt x="417" y="641"/>
                  <a:pt x="419" y="642"/>
                  <a:pt x="420" y="643"/>
                </a:cubicBezTo>
                <a:cubicBezTo>
                  <a:pt x="422" y="644"/>
                  <a:pt x="423" y="646"/>
                  <a:pt x="423" y="648"/>
                </a:cubicBezTo>
                <a:cubicBezTo>
                  <a:pt x="423" y="651"/>
                  <a:pt x="423" y="654"/>
                  <a:pt x="421" y="657"/>
                </a:cubicBezTo>
                <a:cubicBezTo>
                  <a:pt x="419" y="659"/>
                  <a:pt x="417" y="661"/>
                  <a:pt x="413" y="661"/>
                </a:cubicBezTo>
                <a:cubicBezTo>
                  <a:pt x="410" y="662"/>
                  <a:pt x="408" y="661"/>
                  <a:pt x="405" y="660"/>
                </a:cubicBezTo>
                <a:cubicBezTo>
                  <a:pt x="403" y="658"/>
                  <a:pt x="402" y="656"/>
                  <a:pt x="401" y="653"/>
                </a:cubicBezTo>
                <a:close/>
                <a:moveTo>
                  <a:pt x="490" y="596"/>
                </a:moveTo>
                <a:cubicBezTo>
                  <a:pt x="494" y="593"/>
                  <a:pt x="494" y="593"/>
                  <a:pt x="494" y="593"/>
                </a:cubicBezTo>
                <a:cubicBezTo>
                  <a:pt x="503" y="611"/>
                  <a:pt x="503" y="611"/>
                  <a:pt x="503" y="611"/>
                </a:cubicBezTo>
                <a:cubicBezTo>
                  <a:pt x="505" y="614"/>
                  <a:pt x="506" y="617"/>
                  <a:pt x="506" y="619"/>
                </a:cubicBezTo>
                <a:cubicBezTo>
                  <a:pt x="507" y="621"/>
                  <a:pt x="506" y="623"/>
                  <a:pt x="505" y="625"/>
                </a:cubicBezTo>
                <a:cubicBezTo>
                  <a:pt x="504" y="627"/>
                  <a:pt x="502" y="629"/>
                  <a:pt x="499" y="631"/>
                </a:cubicBezTo>
                <a:cubicBezTo>
                  <a:pt x="496" y="632"/>
                  <a:pt x="493" y="633"/>
                  <a:pt x="491" y="633"/>
                </a:cubicBezTo>
                <a:cubicBezTo>
                  <a:pt x="488" y="633"/>
                  <a:pt x="486" y="632"/>
                  <a:pt x="485" y="631"/>
                </a:cubicBezTo>
                <a:cubicBezTo>
                  <a:pt x="483" y="629"/>
                  <a:pt x="481" y="627"/>
                  <a:pt x="479" y="624"/>
                </a:cubicBezTo>
                <a:cubicBezTo>
                  <a:pt x="470" y="606"/>
                  <a:pt x="470" y="606"/>
                  <a:pt x="470" y="606"/>
                </a:cubicBezTo>
                <a:cubicBezTo>
                  <a:pt x="474" y="604"/>
                  <a:pt x="474" y="604"/>
                  <a:pt x="474" y="604"/>
                </a:cubicBezTo>
                <a:cubicBezTo>
                  <a:pt x="483" y="622"/>
                  <a:pt x="483" y="622"/>
                  <a:pt x="483" y="622"/>
                </a:cubicBezTo>
                <a:cubicBezTo>
                  <a:pt x="485" y="624"/>
                  <a:pt x="486" y="626"/>
                  <a:pt x="487" y="627"/>
                </a:cubicBezTo>
                <a:cubicBezTo>
                  <a:pt x="488" y="628"/>
                  <a:pt x="490" y="629"/>
                  <a:pt x="491" y="629"/>
                </a:cubicBezTo>
                <a:cubicBezTo>
                  <a:pt x="493" y="629"/>
                  <a:pt x="495" y="628"/>
                  <a:pt x="496" y="627"/>
                </a:cubicBezTo>
                <a:cubicBezTo>
                  <a:pt x="499" y="626"/>
                  <a:pt x="501" y="624"/>
                  <a:pt x="502" y="622"/>
                </a:cubicBezTo>
                <a:cubicBezTo>
                  <a:pt x="502" y="620"/>
                  <a:pt x="501" y="617"/>
                  <a:pt x="499" y="613"/>
                </a:cubicBezTo>
                <a:cubicBezTo>
                  <a:pt x="490" y="596"/>
                  <a:pt x="490" y="596"/>
                  <a:pt x="490" y="596"/>
                </a:cubicBezTo>
                <a:close/>
                <a:moveTo>
                  <a:pt x="535" y="608"/>
                </a:moveTo>
                <a:cubicBezTo>
                  <a:pt x="514" y="581"/>
                  <a:pt x="514" y="581"/>
                  <a:pt x="514" y="581"/>
                </a:cubicBezTo>
                <a:cubicBezTo>
                  <a:pt x="517" y="578"/>
                  <a:pt x="517" y="578"/>
                  <a:pt x="517" y="578"/>
                </a:cubicBezTo>
                <a:cubicBezTo>
                  <a:pt x="548" y="588"/>
                  <a:pt x="548" y="588"/>
                  <a:pt x="548" y="588"/>
                </a:cubicBezTo>
                <a:cubicBezTo>
                  <a:pt x="531" y="566"/>
                  <a:pt x="531" y="566"/>
                  <a:pt x="531" y="566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3" y="593"/>
                  <a:pt x="553" y="593"/>
                  <a:pt x="553" y="593"/>
                </a:cubicBezTo>
                <a:cubicBezTo>
                  <a:pt x="522" y="584"/>
                  <a:pt x="522" y="584"/>
                  <a:pt x="522" y="584"/>
                </a:cubicBezTo>
                <a:cubicBezTo>
                  <a:pt x="539" y="605"/>
                  <a:pt x="539" y="605"/>
                  <a:pt x="539" y="605"/>
                </a:cubicBezTo>
                <a:cubicBezTo>
                  <a:pt x="535" y="608"/>
                  <a:pt x="535" y="608"/>
                  <a:pt x="535" y="608"/>
                </a:cubicBezTo>
                <a:close/>
                <a:moveTo>
                  <a:pt x="579" y="569"/>
                </a:moveTo>
                <a:cubicBezTo>
                  <a:pt x="582" y="566"/>
                  <a:pt x="582" y="566"/>
                  <a:pt x="582" y="566"/>
                </a:cubicBezTo>
                <a:cubicBezTo>
                  <a:pt x="557" y="542"/>
                  <a:pt x="557" y="542"/>
                  <a:pt x="557" y="542"/>
                </a:cubicBezTo>
                <a:cubicBezTo>
                  <a:pt x="554" y="545"/>
                  <a:pt x="554" y="545"/>
                  <a:pt x="554" y="545"/>
                </a:cubicBezTo>
                <a:cubicBezTo>
                  <a:pt x="579" y="569"/>
                  <a:pt x="579" y="569"/>
                  <a:pt x="579" y="569"/>
                </a:cubicBezTo>
                <a:close/>
                <a:moveTo>
                  <a:pt x="608" y="535"/>
                </a:moveTo>
                <a:cubicBezTo>
                  <a:pt x="572" y="526"/>
                  <a:pt x="572" y="526"/>
                  <a:pt x="572" y="526"/>
                </a:cubicBezTo>
                <a:cubicBezTo>
                  <a:pt x="575" y="522"/>
                  <a:pt x="575" y="522"/>
                  <a:pt x="575" y="522"/>
                </a:cubicBezTo>
                <a:cubicBezTo>
                  <a:pt x="601" y="529"/>
                  <a:pt x="601" y="529"/>
                  <a:pt x="601" y="529"/>
                </a:cubicBezTo>
                <a:cubicBezTo>
                  <a:pt x="603" y="529"/>
                  <a:pt x="605" y="530"/>
                  <a:pt x="606" y="530"/>
                </a:cubicBezTo>
                <a:cubicBezTo>
                  <a:pt x="605" y="529"/>
                  <a:pt x="604" y="527"/>
                  <a:pt x="603" y="526"/>
                </a:cubicBezTo>
                <a:cubicBezTo>
                  <a:pt x="587" y="504"/>
                  <a:pt x="587" y="504"/>
                  <a:pt x="587" y="504"/>
                </a:cubicBezTo>
                <a:cubicBezTo>
                  <a:pt x="590" y="500"/>
                  <a:pt x="590" y="500"/>
                  <a:pt x="590" y="500"/>
                </a:cubicBezTo>
                <a:cubicBezTo>
                  <a:pt x="611" y="531"/>
                  <a:pt x="611" y="531"/>
                  <a:pt x="611" y="531"/>
                </a:cubicBezTo>
                <a:cubicBezTo>
                  <a:pt x="608" y="535"/>
                  <a:pt x="608" y="535"/>
                  <a:pt x="608" y="535"/>
                </a:cubicBezTo>
                <a:close/>
                <a:moveTo>
                  <a:pt x="632" y="496"/>
                </a:moveTo>
                <a:cubicBezTo>
                  <a:pt x="600" y="482"/>
                  <a:pt x="600" y="482"/>
                  <a:pt x="600" y="482"/>
                </a:cubicBezTo>
                <a:cubicBezTo>
                  <a:pt x="610" y="459"/>
                  <a:pt x="610" y="459"/>
                  <a:pt x="610" y="459"/>
                </a:cubicBezTo>
                <a:cubicBezTo>
                  <a:pt x="614" y="461"/>
                  <a:pt x="614" y="461"/>
                  <a:pt x="614" y="461"/>
                </a:cubicBezTo>
                <a:cubicBezTo>
                  <a:pt x="606" y="480"/>
                  <a:pt x="606" y="480"/>
                  <a:pt x="606" y="480"/>
                </a:cubicBezTo>
                <a:cubicBezTo>
                  <a:pt x="616" y="484"/>
                  <a:pt x="616" y="484"/>
                  <a:pt x="616" y="484"/>
                </a:cubicBezTo>
                <a:cubicBezTo>
                  <a:pt x="623" y="467"/>
                  <a:pt x="623" y="467"/>
                  <a:pt x="623" y="467"/>
                </a:cubicBezTo>
                <a:cubicBezTo>
                  <a:pt x="627" y="468"/>
                  <a:pt x="627" y="468"/>
                  <a:pt x="627" y="468"/>
                </a:cubicBezTo>
                <a:cubicBezTo>
                  <a:pt x="619" y="486"/>
                  <a:pt x="619" y="486"/>
                  <a:pt x="619" y="486"/>
                </a:cubicBezTo>
                <a:cubicBezTo>
                  <a:pt x="630" y="491"/>
                  <a:pt x="630" y="491"/>
                  <a:pt x="630" y="491"/>
                </a:cubicBezTo>
                <a:cubicBezTo>
                  <a:pt x="639" y="471"/>
                  <a:pt x="639" y="471"/>
                  <a:pt x="639" y="471"/>
                </a:cubicBezTo>
                <a:cubicBezTo>
                  <a:pt x="642" y="473"/>
                  <a:pt x="642" y="473"/>
                  <a:pt x="642" y="473"/>
                </a:cubicBezTo>
                <a:cubicBezTo>
                  <a:pt x="632" y="496"/>
                  <a:pt x="632" y="496"/>
                  <a:pt x="632" y="496"/>
                </a:cubicBezTo>
                <a:close/>
                <a:moveTo>
                  <a:pt x="653" y="446"/>
                </a:moveTo>
                <a:cubicBezTo>
                  <a:pt x="619" y="437"/>
                  <a:pt x="619" y="437"/>
                  <a:pt x="619" y="437"/>
                </a:cubicBezTo>
                <a:cubicBezTo>
                  <a:pt x="623" y="422"/>
                  <a:pt x="623" y="422"/>
                  <a:pt x="623" y="422"/>
                </a:cubicBezTo>
                <a:cubicBezTo>
                  <a:pt x="624" y="419"/>
                  <a:pt x="625" y="417"/>
                  <a:pt x="626" y="416"/>
                </a:cubicBezTo>
                <a:cubicBezTo>
                  <a:pt x="627" y="414"/>
                  <a:pt x="628" y="413"/>
                  <a:pt x="630" y="413"/>
                </a:cubicBezTo>
                <a:cubicBezTo>
                  <a:pt x="632" y="412"/>
                  <a:pt x="634" y="412"/>
                  <a:pt x="635" y="413"/>
                </a:cubicBezTo>
                <a:cubicBezTo>
                  <a:pt x="638" y="413"/>
                  <a:pt x="640" y="415"/>
                  <a:pt x="641" y="417"/>
                </a:cubicBezTo>
                <a:cubicBezTo>
                  <a:pt x="642" y="419"/>
                  <a:pt x="642" y="421"/>
                  <a:pt x="642" y="425"/>
                </a:cubicBezTo>
                <a:cubicBezTo>
                  <a:pt x="643" y="424"/>
                  <a:pt x="644" y="423"/>
                  <a:pt x="644" y="422"/>
                </a:cubicBezTo>
                <a:cubicBezTo>
                  <a:pt x="646" y="421"/>
                  <a:pt x="648" y="421"/>
                  <a:pt x="650" y="420"/>
                </a:cubicBezTo>
                <a:cubicBezTo>
                  <a:pt x="661" y="417"/>
                  <a:pt x="661" y="417"/>
                  <a:pt x="661" y="417"/>
                </a:cubicBezTo>
                <a:cubicBezTo>
                  <a:pt x="659" y="422"/>
                  <a:pt x="659" y="422"/>
                  <a:pt x="659" y="422"/>
                </a:cubicBezTo>
                <a:cubicBezTo>
                  <a:pt x="651" y="425"/>
                  <a:pt x="651" y="425"/>
                  <a:pt x="651" y="425"/>
                </a:cubicBezTo>
                <a:cubicBezTo>
                  <a:pt x="649" y="425"/>
                  <a:pt x="647" y="426"/>
                  <a:pt x="645" y="427"/>
                </a:cubicBezTo>
                <a:cubicBezTo>
                  <a:pt x="644" y="427"/>
                  <a:pt x="643" y="428"/>
                  <a:pt x="643" y="428"/>
                </a:cubicBezTo>
                <a:cubicBezTo>
                  <a:pt x="642" y="429"/>
                  <a:pt x="642" y="429"/>
                  <a:pt x="641" y="430"/>
                </a:cubicBezTo>
                <a:cubicBezTo>
                  <a:pt x="641" y="431"/>
                  <a:pt x="641" y="431"/>
                  <a:pt x="640" y="432"/>
                </a:cubicBezTo>
                <a:cubicBezTo>
                  <a:pt x="639" y="438"/>
                  <a:pt x="639" y="438"/>
                  <a:pt x="639" y="438"/>
                </a:cubicBezTo>
                <a:cubicBezTo>
                  <a:pt x="654" y="442"/>
                  <a:pt x="654" y="442"/>
                  <a:pt x="654" y="442"/>
                </a:cubicBezTo>
                <a:cubicBezTo>
                  <a:pt x="653" y="446"/>
                  <a:pt x="653" y="446"/>
                  <a:pt x="653" y="446"/>
                </a:cubicBezTo>
                <a:close/>
                <a:moveTo>
                  <a:pt x="635" y="437"/>
                </a:moveTo>
                <a:cubicBezTo>
                  <a:pt x="638" y="427"/>
                  <a:pt x="638" y="427"/>
                  <a:pt x="638" y="427"/>
                </a:cubicBezTo>
                <a:cubicBezTo>
                  <a:pt x="638" y="425"/>
                  <a:pt x="638" y="423"/>
                  <a:pt x="638" y="422"/>
                </a:cubicBezTo>
                <a:cubicBezTo>
                  <a:pt x="638" y="421"/>
                  <a:pt x="638" y="420"/>
                  <a:pt x="637" y="419"/>
                </a:cubicBezTo>
                <a:cubicBezTo>
                  <a:pt x="636" y="418"/>
                  <a:pt x="635" y="418"/>
                  <a:pt x="634" y="417"/>
                </a:cubicBezTo>
                <a:cubicBezTo>
                  <a:pt x="633" y="417"/>
                  <a:pt x="631" y="417"/>
                  <a:pt x="630" y="418"/>
                </a:cubicBezTo>
                <a:cubicBezTo>
                  <a:pt x="629" y="419"/>
                  <a:pt x="628" y="421"/>
                  <a:pt x="627" y="423"/>
                </a:cubicBezTo>
                <a:cubicBezTo>
                  <a:pt x="624" y="434"/>
                  <a:pt x="624" y="434"/>
                  <a:pt x="624" y="434"/>
                </a:cubicBezTo>
                <a:cubicBezTo>
                  <a:pt x="635" y="437"/>
                  <a:pt x="635" y="437"/>
                  <a:pt x="635" y="437"/>
                </a:cubicBezTo>
                <a:close/>
                <a:moveTo>
                  <a:pt x="654" y="391"/>
                </a:moveTo>
                <a:cubicBezTo>
                  <a:pt x="654" y="386"/>
                  <a:pt x="654" y="386"/>
                  <a:pt x="654" y="386"/>
                </a:cubicBezTo>
                <a:cubicBezTo>
                  <a:pt x="655" y="386"/>
                  <a:pt x="657" y="386"/>
                  <a:pt x="658" y="385"/>
                </a:cubicBezTo>
                <a:cubicBezTo>
                  <a:pt x="659" y="385"/>
                  <a:pt x="660" y="383"/>
                  <a:pt x="661" y="382"/>
                </a:cubicBezTo>
                <a:cubicBezTo>
                  <a:pt x="662" y="380"/>
                  <a:pt x="662" y="379"/>
                  <a:pt x="662" y="377"/>
                </a:cubicBezTo>
                <a:cubicBezTo>
                  <a:pt x="662" y="375"/>
                  <a:pt x="662" y="373"/>
                  <a:pt x="662" y="372"/>
                </a:cubicBezTo>
                <a:cubicBezTo>
                  <a:pt x="661" y="371"/>
                  <a:pt x="661" y="370"/>
                  <a:pt x="660" y="369"/>
                </a:cubicBezTo>
                <a:cubicBezTo>
                  <a:pt x="659" y="368"/>
                  <a:pt x="658" y="368"/>
                  <a:pt x="657" y="368"/>
                </a:cubicBezTo>
                <a:cubicBezTo>
                  <a:pt x="656" y="368"/>
                  <a:pt x="655" y="368"/>
                  <a:pt x="654" y="368"/>
                </a:cubicBezTo>
                <a:cubicBezTo>
                  <a:pt x="653" y="369"/>
                  <a:pt x="652" y="370"/>
                  <a:pt x="652" y="371"/>
                </a:cubicBezTo>
                <a:cubicBezTo>
                  <a:pt x="651" y="372"/>
                  <a:pt x="651" y="374"/>
                  <a:pt x="650" y="377"/>
                </a:cubicBezTo>
                <a:cubicBezTo>
                  <a:pt x="649" y="381"/>
                  <a:pt x="648" y="383"/>
                  <a:pt x="647" y="384"/>
                </a:cubicBezTo>
                <a:cubicBezTo>
                  <a:pt x="646" y="386"/>
                  <a:pt x="645" y="387"/>
                  <a:pt x="644" y="387"/>
                </a:cubicBezTo>
                <a:cubicBezTo>
                  <a:pt x="642" y="388"/>
                  <a:pt x="641" y="388"/>
                  <a:pt x="639" y="388"/>
                </a:cubicBezTo>
                <a:cubicBezTo>
                  <a:pt x="638" y="388"/>
                  <a:pt x="636" y="388"/>
                  <a:pt x="634" y="387"/>
                </a:cubicBezTo>
                <a:cubicBezTo>
                  <a:pt x="633" y="385"/>
                  <a:pt x="632" y="384"/>
                  <a:pt x="631" y="382"/>
                </a:cubicBezTo>
                <a:cubicBezTo>
                  <a:pt x="631" y="380"/>
                  <a:pt x="630" y="378"/>
                  <a:pt x="631" y="376"/>
                </a:cubicBezTo>
                <a:cubicBezTo>
                  <a:pt x="631" y="373"/>
                  <a:pt x="631" y="371"/>
                  <a:pt x="632" y="369"/>
                </a:cubicBezTo>
                <a:cubicBezTo>
                  <a:pt x="633" y="367"/>
                  <a:pt x="635" y="366"/>
                  <a:pt x="636" y="365"/>
                </a:cubicBezTo>
                <a:cubicBezTo>
                  <a:pt x="638" y="364"/>
                  <a:pt x="640" y="363"/>
                  <a:pt x="642" y="363"/>
                </a:cubicBezTo>
                <a:cubicBezTo>
                  <a:pt x="642" y="368"/>
                  <a:pt x="642" y="368"/>
                  <a:pt x="642" y="368"/>
                </a:cubicBezTo>
                <a:cubicBezTo>
                  <a:pt x="640" y="368"/>
                  <a:pt x="638" y="368"/>
                  <a:pt x="637" y="370"/>
                </a:cubicBezTo>
                <a:cubicBezTo>
                  <a:pt x="636" y="371"/>
                  <a:pt x="635" y="373"/>
                  <a:pt x="635" y="376"/>
                </a:cubicBezTo>
                <a:cubicBezTo>
                  <a:pt x="634" y="378"/>
                  <a:pt x="635" y="380"/>
                  <a:pt x="636" y="382"/>
                </a:cubicBezTo>
                <a:cubicBezTo>
                  <a:pt x="637" y="383"/>
                  <a:pt x="638" y="384"/>
                  <a:pt x="639" y="384"/>
                </a:cubicBezTo>
                <a:cubicBezTo>
                  <a:pt x="640" y="384"/>
                  <a:pt x="642" y="384"/>
                  <a:pt x="642" y="383"/>
                </a:cubicBezTo>
                <a:cubicBezTo>
                  <a:pt x="643" y="382"/>
                  <a:pt x="644" y="380"/>
                  <a:pt x="645" y="376"/>
                </a:cubicBezTo>
                <a:cubicBezTo>
                  <a:pt x="646" y="372"/>
                  <a:pt x="647" y="370"/>
                  <a:pt x="648" y="369"/>
                </a:cubicBezTo>
                <a:cubicBezTo>
                  <a:pt x="649" y="367"/>
                  <a:pt x="650" y="365"/>
                  <a:pt x="652" y="364"/>
                </a:cubicBezTo>
                <a:cubicBezTo>
                  <a:pt x="653" y="364"/>
                  <a:pt x="655" y="363"/>
                  <a:pt x="657" y="363"/>
                </a:cubicBezTo>
                <a:cubicBezTo>
                  <a:pt x="659" y="363"/>
                  <a:pt x="660" y="364"/>
                  <a:pt x="662" y="365"/>
                </a:cubicBezTo>
                <a:cubicBezTo>
                  <a:pt x="664" y="366"/>
                  <a:pt x="665" y="368"/>
                  <a:pt x="665" y="370"/>
                </a:cubicBezTo>
                <a:cubicBezTo>
                  <a:pt x="666" y="372"/>
                  <a:pt x="667" y="374"/>
                  <a:pt x="666" y="377"/>
                </a:cubicBezTo>
                <a:cubicBezTo>
                  <a:pt x="666" y="380"/>
                  <a:pt x="665" y="382"/>
                  <a:pt x="664" y="385"/>
                </a:cubicBezTo>
                <a:cubicBezTo>
                  <a:pt x="663" y="387"/>
                  <a:pt x="662" y="388"/>
                  <a:pt x="660" y="389"/>
                </a:cubicBezTo>
                <a:cubicBezTo>
                  <a:pt x="658" y="390"/>
                  <a:pt x="656" y="391"/>
                  <a:pt x="654" y="391"/>
                </a:cubicBezTo>
                <a:close/>
                <a:moveTo>
                  <a:pt x="667" y="335"/>
                </a:moveTo>
                <a:cubicBezTo>
                  <a:pt x="632" y="338"/>
                  <a:pt x="632" y="338"/>
                  <a:pt x="632" y="338"/>
                </a:cubicBezTo>
                <a:cubicBezTo>
                  <a:pt x="632" y="333"/>
                  <a:pt x="632" y="333"/>
                  <a:pt x="632" y="333"/>
                </a:cubicBezTo>
                <a:cubicBezTo>
                  <a:pt x="666" y="330"/>
                  <a:pt x="666" y="330"/>
                  <a:pt x="666" y="330"/>
                </a:cubicBezTo>
                <a:cubicBezTo>
                  <a:pt x="667" y="335"/>
                  <a:pt x="667" y="335"/>
                  <a:pt x="667" y="335"/>
                </a:cubicBezTo>
                <a:close/>
                <a:moveTo>
                  <a:pt x="662" y="291"/>
                </a:moveTo>
                <a:cubicBezTo>
                  <a:pt x="632" y="297"/>
                  <a:pt x="632" y="297"/>
                  <a:pt x="632" y="297"/>
                </a:cubicBezTo>
                <a:cubicBezTo>
                  <a:pt x="634" y="308"/>
                  <a:pt x="634" y="308"/>
                  <a:pt x="634" y="308"/>
                </a:cubicBezTo>
                <a:cubicBezTo>
                  <a:pt x="630" y="309"/>
                  <a:pt x="630" y="309"/>
                  <a:pt x="630" y="309"/>
                </a:cubicBezTo>
                <a:cubicBezTo>
                  <a:pt x="625" y="282"/>
                  <a:pt x="625" y="282"/>
                  <a:pt x="625" y="282"/>
                </a:cubicBezTo>
                <a:cubicBezTo>
                  <a:pt x="629" y="281"/>
                  <a:pt x="629" y="281"/>
                  <a:pt x="629" y="281"/>
                </a:cubicBezTo>
                <a:cubicBezTo>
                  <a:pt x="631" y="292"/>
                  <a:pt x="631" y="292"/>
                  <a:pt x="631" y="292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62" y="291"/>
                  <a:pt x="662" y="291"/>
                  <a:pt x="662" y="291"/>
                </a:cubicBezTo>
                <a:close/>
                <a:moveTo>
                  <a:pt x="647" y="240"/>
                </a:moveTo>
                <a:cubicBezTo>
                  <a:pt x="634" y="246"/>
                  <a:pt x="634" y="246"/>
                  <a:pt x="634" y="246"/>
                </a:cubicBezTo>
                <a:cubicBezTo>
                  <a:pt x="620" y="265"/>
                  <a:pt x="620" y="265"/>
                  <a:pt x="620" y="265"/>
                </a:cubicBezTo>
                <a:cubicBezTo>
                  <a:pt x="618" y="260"/>
                  <a:pt x="618" y="260"/>
                  <a:pt x="618" y="260"/>
                </a:cubicBezTo>
                <a:cubicBezTo>
                  <a:pt x="625" y="250"/>
                  <a:pt x="625" y="250"/>
                  <a:pt x="625" y="250"/>
                </a:cubicBezTo>
                <a:cubicBezTo>
                  <a:pt x="626" y="248"/>
                  <a:pt x="628" y="246"/>
                  <a:pt x="629" y="245"/>
                </a:cubicBezTo>
                <a:cubicBezTo>
                  <a:pt x="627" y="244"/>
                  <a:pt x="625" y="244"/>
                  <a:pt x="622" y="243"/>
                </a:cubicBezTo>
                <a:cubicBezTo>
                  <a:pt x="610" y="241"/>
                  <a:pt x="610" y="241"/>
                  <a:pt x="610" y="241"/>
                </a:cubicBezTo>
                <a:cubicBezTo>
                  <a:pt x="608" y="236"/>
                  <a:pt x="608" y="236"/>
                  <a:pt x="608" y="236"/>
                </a:cubicBezTo>
                <a:cubicBezTo>
                  <a:pt x="632" y="241"/>
                  <a:pt x="632" y="241"/>
                  <a:pt x="632" y="241"/>
                </a:cubicBezTo>
                <a:cubicBezTo>
                  <a:pt x="645" y="236"/>
                  <a:pt x="645" y="236"/>
                  <a:pt x="645" y="236"/>
                </a:cubicBezTo>
                <a:cubicBezTo>
                  <a:pt x="647" y="240"/>
                  <a:pt x="647" y="240"/>
                  <a:pt x="647" y="240"/>
                </a:cubicBezTo>
                <a:close/>
                <a:moveTo>
                  <a:pt x="351" y="105"/>
                </a:moveTo>
                <a:cubicBezTo>
                  <a:pt x="216" y="105"/>
                  <a:pt x="106" y="216"/>
                  <a:pt x="106" y="351"/>
                </a:cubicBezTo>
                <a:cubicBezTo>
                  <a:pt x="106" y="486"/>
                  <a:pt x="216" y="597"/>
                  <a:pt x="351" y="597"/>
                </a:cubicBezTo>
                <a:cubicBezTo>
                  <a:pt x="487" y="597"/>
                  <a:pt x="597" y="486"/>
                  <a:pt x="597" y="351"/>
                </a:cubicBezTo>
                <a:cubicBezTo>
                  <a:pt x="597" y="216"/>
                  <a:pt x="487" y="105"/>
                  <a:pt x="351" y="105"/>
                </a:cubicBezTo>
                <a:close/>
                <a:moveTo>
                  <a:pt x="351" y="110"/>
                </a:moveTo>
                <a:cubicBezTo>
                  <a:pt x="219" y="110"/>
                  <a:pt x="111" y="218"/>
                  <a:pt x="111" y="351"/>
                </a:cubicBezTo>
                <a:cubicBezTo>
                  <a:pt x="111" y="483"/>
                  <a:pt x="219" y="592"/>
                  <a:pt x="351" y="592"/>
                </a:cubicBezTo>
                <a:cubicBezTo>
                  <a:pt x="484" y="592"/>
                  <a:pt x="592" y="483"/>
                  <a:pt x="592" y="351"/>
                </a:cubicBezTo>
                <a:cubicBezTo>
                  <a:pt x="592" y="218"/>
                  <a:pt x="484" y="110"/>
                  <a:pt x="351" y="110"/>
                </a:cubicBezTo>
                <a:close/>
                <a:moveTo>
                  <a:pt x="351" y="0"/>
                </a:moveTo>
                <a:cubicBezTo>
                  <a:pt x="158" y="0"/>
                  <a:pt x="0" y="157"/>
                  <a:pt x="0" y="351"/>
                </a:cubicBezTo>
                <a:cubicBezTo>
                  <a:pt x="0" y="544"/>
                  <a:pt x="158" y="702"/>
                  <a:pt x="351" y="702"/>
                </a:cubicBezTo>
                <a:cubicBezTo>
                  <a:pt x="545" y="702"/>
                  <a:pt x="703" y="544"/>
                  <a:pt x="703" y="351"/>
                </a:cubicBezTo>
                <a:cubicBezTo>
                  <a:pt x="703" y="157"/>
                  <a:pt x="545" y="0"/>
                  <a:pt x="351" y="0"/>
                </a:cubicBezTo>
                <a:close/>
                <a:moveTo>
                  <a:pt x="351" y="6"/>
                </a:moveTo>
                <a:cubicBezTo>
                  <a:pt x="161" y="6"/>
                  <a:pt x="6" y="161"/>
                  <a:pt x="6" y="351"/>
                </a:cubicBezTo>
                <a:cubicBezTo>
                  <a:pt x="6" y="541"/>
                  <a:pt x="161" y="696"/>
                  <a:pt x="351" y="696"/>
                </a:cubicBezTo>
                <a:cubicBezTo>
                  <a:pt x="541" y="696"/>
                  <a:pt x="696" y="541"/>
                  <a:pt x="696" y="351"/>
                </a:cubicBezTo>
                <a:cubicBezTo>
                  <a:pt x="696" y="161"/>
                  <a:pt x="541" y="6"/>
                  <a:pt x="351" y="6"/>
                </a:cubicBezTo>
                <a:close/>
                <a:moveTo>
                  <a:pt x="299" y="44"/>
                </a:moveTo>
                <a:cubicBezTo>
                  <a:pt x="302" y="45"/>
                  <a:pt x="306" y="48"/>
                  <a:pt x="305" y="52"/>
                </a:cubicBezTo>
                <a:cubicBezTo>
                  <a:pt x="304" y="53"/>
                  <a:pt x="304" y="54"/>
                  <a:pt x="304" y="55"/>
                </a:cubicBezTo>
                <a:cubicBezTo>
                  <a:pt x="304" y="60"/>
                  <a:pt x="304" y="65"/>
                  <a:pt x="305" y="70"/>
                </a:cubicBezTo>
                <a:cubicBezTo>
                  <a:pt x="305" y="73"/>
                  <a:pt x="307" y="77"/>
                  <a:pt x="305" y="79"/>
                </a:cubicBezTo>
                <a:cubicBezTo>
                  <a:pt x="303" y="79"/>
                  <a:pt x="303" y="78"/>
                  <a:pt x="302" y="78"/>
                </a:cubicBezTo>
                <a:cubicBezTo>
                  <a:pt x="302" y="76"/>
                  <a:pt x="301" y="75"/>
                  <a:pt x="300" y="74"/>
                </a:cubicBezTo>
                <a:cubicBezTo>
                  <a:pt x="301" y="73"/>
                  <a:pt x="301" y="71"/>
                  <a:pt x="301" y="70"/>
                </a:cubicBezTo>
                <a:cubicBezTo>
                  <a:pt x="300" y="64"/>
                  <a:pt x="299" y="59"/>
                  <a:pt x="299" y="53"/>
                </a:cubicBezTo>
                <a:cubicBezTo>
                  <a:pt x="298" y="50"/>
                  <a:pt x="296" y="47"/>
                  <a:pt x="298" y="44"/>
                </a:cubicBezTo>
                <a:cubicBezTo>
                  <a:pt x="298" y="44"/>
                  <a:pt x="298" y="44"/>
                  <a:pt x="299" y="44"/>
                </a:cubicBezTo>
                <a:close/>
                <a:moveTo>
                  <a:pt x="308" y="52"/>
                </a:moveTo>
                <a:cubicBezTo>
                  <a:pt x="313" y="52"/>
                  <a:pt x="317" y="52"/>
                  <a:pt x="320" y="54"/>
                </a:cubicBezTo>
                <a:cubicBezTo>
                  <a:pt x="320" y="55"/>
                  <a:pt x="320" y="55"/>
                  <a:pt x="319" y="56"/>
                </a:cubicBezTo>
                <a:cubicBezTo>
                  <a:pt x="312" y="56"/>
                  <a:pt x="313" y="61"/>
                  <a:pt x="306" y="55"/>
                </a:cubicBezTo>
                <a:cubicBezTo>
                  <a:pt x="306" y="53"/>
                  <a:pt x="307" y="53"/>
                  <a:pt x="308" y="52"/>
                </a:cubicBezTo>
                <a:close/>
                <a:moveTo>
                  <a:pt x="276" y="57"/>
                </a:moveTo>
                <a:cubicBezTo>
                  <a:pt x="280" y="57"/>
                  <a:pt x="283" y="58"/>
                  <a:pt x="284" y="61"/>
                </a:cubicBezTo>
                <a:cubicBezTo>
                  <a:pt x="284" y="65"/>
                  <a:pt x="285" y="70"/>
                  <a:pt x="285" y="74"/>
                </a:cubicBezTo>
                <a:cubicBezTo>
                  <a:pt x="287" y="74"/>
                  <a:pt x="288" y="74"/>
                  <a:pt x="289" y="75"/>
                </a:cubicBezTo>
                <a:cubicBezTo>
                  <a:pt x="289" y="76"/>
                  <a:pt x="289" y="76"/>
                  <a:pt x="289" y="76"/>
                </a:cubicBezTo>
                <a:cubicBezTo>
                  <a:pt x="287" y="80"/>
                  <a:pt x="284" y="85"/>
                  <a:pt x="280" y="87"/>
                </a:cubicBezTo>
                <a:cubicBezTo>
                  <a:pt x="278" y="87"/>
                  <a:pt x="276" y="87"/>
                  <a:pt x="273" y="87"/>
                </a:cubicBezTo>
                <a:cubicBezTo>
                  <a:pt x="273" y="86"/>
                  <a:pt x="273" y="86"/>
                  <a:pt x="273" y="85"/>
                </a:cubicBezTo>
                <a:cubicBezTo>
                  <a:pt x="273" y="85"/>
                  <a:pt x="273" y="85"/>
                  <a:pt x="273" y="85"/>
                </a:cubicBezTo>
                <a:cubicBezTo>
                  <a:pt x="275" y="82"/>
                  <a:pt x="280" y="82"/>
                  <a:pt x="280" y="77"/>
                </a:cubicBezTo>
                <a:cubicBezTo>
                  <a:pt x="280" y="77"/>
                  <a:pt x="280" y="76"/>
                  <a:pt x="279" y="76"/>
                </a:cubicBezTo>
                <a:cubicBezTo>
                  <a:pt x="277" y="76"/>
                  <a:pt x="276" y="75"/>
                  <a:pt x="275" y="74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76" y="71"/>
                  <a:pt x="278" y="70"/>
                  <a:pt x="279" y="69"/>
                </a:cubicBezTo>
                <a:cubicBezTo>
                  <a:pt x="279" y="61"/>
                  <a:pt x="274" y="62"/>
                  <a:pt x="273" y="58"/>
                </a:cubicBezTo>
                <a:cubicBezTo>
                  <a:pt x="273" y="58"/>
                  <a:pt x="274" y="58"/>
                  <a:pt x="274" y="58"/>
                </a:cubicBezTo>
                <a:cubicBezTo>
                  <a:pt x="275" y="57"/>
                  <a:pt x="275" y="57"/>
                  <a:pt x="276" y="57"/>
                </a:cubicBezTo>
                <a:close/>
                <a:moveTo>
                  <a:pt x="313" y="69"/>
                </a:moveTo>
                <a:cubicBezTo>
                  <a:pt x="317" y="69"/>
                  <a:pt x="327" y="70"/>
                  <a:pt x="328" y="72"/>
                </a:cubicBezTo>
                <a:cubicBezTo>
                  <a:pt x="329" y="74"/>
                  <a:pt x="330" y="76"/>
                  <a:pt x="331" y="77"/>
                </a:cubicBezTo>
                <a:cubicBezTo>
                  <a:pt x="331" y="78"/>
                  <a:pt x="330" y="80"/>
                  <a:pt x="328" y="79"/>
                </a:cubicBezTo>
                <a:cubicBezTo>
                  <a:pt x="324" y="78"/>
                  <a:pt x="323" y="74"/>
                  <a:pt x="318" y="73"/>
                </a:cubicBezTo>
                <a:cubicBezTo>
                  <a:pt x="314" y="72"/>
                  <a:pt x="314" y="76"/>
                  <a:pt x="310" y="75"/>
                </a:cubicBezTo>
                <a:cubicBezTo>
                  <a:pt x="308" y="74"/>
                  <a:pt x="307" y="72"/>
                  <a:pt x="306" y="70"/>
                </a:cubicBezTo>
                <a:cubicBezTo>
                  <a:pt x="307" y="70"/>
                  <a:pt x="307" y="70"/>
                  <a:pt x="307" y="69"/>
                </a:cubicBezTo>
                <a:cubicBezTo>
                  <a:pt x="309" y="69"/>
                  <a:pt x="311" y="69"/>
                  <a:pt x="313" y="69"/>
                </a:cubicBezTo>
                <a:close/>
                <a:moveTo>
                  <a:pt x="435" y="52"/>
                </a:moveTo>
                <a:cubicBezTo>
                  <a:pt x="438" y="52"/>
                  <a:pt x="439" y="53"/>
                  <a:pt x="440" y="55"/>
                </a:cubicBezTo>
                <a:cubicBezTo>
                  <a:pt x="441" y="58"/>
                  <a:pt x="439" y="59"/>
                  <a:pt x="438" y="61"/>
                </a:cubicBezTo>
                <a:cubicBezTo>
                  <a:pt x="438" y="63"/>
                  <a:pt x="440" y="63"/>
                  <a:pt x="439" y="65"/>
                </a:cubicBezTo>
                <a:cubicBezTo>
                  <a:pt x="439" y="65"/>
                  <a:pt x="439" y="66"/>
                  <a:pt x="438" y="66"/>
                </a:cubicBezTo>
                <a:cubicBezTo>
                  <a:pt x="434" y="66"/>
                  <a:pt x="432" y="70"/>
                  <a:pt x="429" y="73"/>
                </a:cubicBezTo>
                <a:cubicBezTo>
                  <a:pt x="425" y="76"/>
                  <a:pt x="418" y="79"/>
                  <a:pt x="410" y="78"/>
                </a:cubicBezTo>
                <a:cubicBezTo>
                  <a:pt x="410" y="78"/>
                  <a:pt x="410" y="77"/>
                  <a:pt x="410" y="77"/>
                </a:cubicBezTo>
                <a:cubicBezTo>
                  <a:pt x="415" y="74"/>
                  <a:pt x="423" y="73"/>
                  <a:pt x="426" y="69"/>
                </a:cubicBezTo>
                <a:cubicBezTo>
                  <a:pt x="426" y="68"/>
                  <a:pt x="426" y="68"/>
                  <a:pt x="425" y="68"/>
                </a:cubicBezTo>
                <a:cubicBezTo>
                  <a:pt x="422" y="68"/>
                  <a:pt x="420" y="64"/>
                  <a:pt x="420" y="61"/>
                </a:cubicBezTo>
                <a:cubicBezTo>
                  <a:pt x="420" y="60"/>
                  <a:pt x="420" y="60"/>
                  <a:pt x="421" y="59"/>
                </a:cubicBezTo>
                <a:cubicBezTo>
                  <a:pt x="422" y="59"/>
                  <a:pt x="423" y="60"/>
                  <a:pt x="424" y="60"/>
                </a:cubicBezTo>
                <a:cubicBezTo>
                  <a:pt x="427" y="61"/>
                  <a:pt x="432" y="60"/>
                  <a:pt x="434" y="59"/>
                </a:cubicBezTo>
                <a:cubicBezTo>
                  <a:pt x="435" y="56"/>
                  <a:pt x="433" y="54"/>
                  <a:pt x="435" y="52"/>
                </a:cubicBezTo>
                <a:close/>
                <a:moveTo>
                  <a:pt x="434" y="71"/>
                </a:moveTo>
                <a:cubicBezTo>
                  <a:pt x="441" y="71"/>
                  <a:pt x="450" y="85"/>
                  <a:pt x="445" y="92"/>
                </a:cubicBezTo>
                <a:cubicBezTo>
                  <a:pt x="445" y="92"/>
                  <a:pt x="444" y="92"/>
                  <a:pt x="444" y="93"/>
                </a:cubicBezTo>
                <a:cubicBezTo>
                  <a:pt x="442" y="90"/>
                  <a:pt x="443" y="87"/>
                  <a:pt x="442" y="84"/>
                </a:cubicBezTo>
                <a:cubicBezTo>
                  <a:pt x="440" y="80"/>
                  <a:pt x="433" y="75"/>
                  <a:pt x="432" y="72"/>
                </a:cubicBezTo>
                <a:cubicBezTo>
                  <a:pt x="433" y="72"/>
                  <a:pt x="433" y="71"/>
                  <a:pt x="434" y="71"/>
                </a:cubicBezTo>
                <a:close/>
                <a:moveTo>
                  <a:pt x="147" y="84"/>
                </a:moveTo>
                <a:cubicBezTo>
                  <a:pt x="147" y="84"/>
                  <a:pt x="146" y="84"/>
                  <a:pt x="146" y="85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7" y="87"/>
                  <a:pt x="149" y="88"/>
                  <a:pt x="150" y="89"/>
                </a:cubicBezTo>
                <a:cubicBezTo>
                  <a:pt x="152" y="92"/>
                  <a:pt x="155" y="96"/>
                  <a:pt x="157" y="99"/>
                </a:cubicBezTo>
                <a:cubicBezTo>
                  <a:pt x="156" y="103"/>
                  <a:pt x="152" y="107"/>
                  <a:pt x="150" y="110"/>
                </a:cubicBezTo>
                <a:cubicBezTo>
                  <a:pt x="150" y="110"/>
                  <a:pt x="150" y="111"/>
                  <a:pt x="150" y="111"/>
                </a:cubicBezTo>
                <a:cubicBezTo>
                  <a:pt x="151" y="112"/>
                  <a:pt x="152" y="112"/>
                  <a:pt x="153" y="112"/>
                </a:cubicBezTo>
                <a:cubicBezTo>
                  <a:pt x="154" y="112"/>
                  <a:pt x="155" y="113"/>
                  <a:pt x="156" y="113"/>
                </a:cubicBezTo>
                <a:cubicBezTo>
                  <a:pt x="159" y="114"/>
                  <a:pt x="160" y="108"/>
                  <a:pt x="161" y="106"/>
                </a:cubicBezTo>
                <a:cubicBezTo>
                  <a:pt x="161" y="106"/>
                  <a:pt x="161" y="105"/>
                  <a:pt x="161" y="105"/>
                </a:cubicBezTo>
                <a:cubicBezTo>
                  <a:pt x="163" y="107"/>
                  <a:pt x="165" y="110"/>
                  <a:pt x="165" y="112"/>
                </a:cubicBezTo>
                <a:cubicBezTo>
                  <a:pt x="162" y="117"/>
                  <a:pt x="158" y="121"/>
                  <a:pt x="158" y="129"/>
                </a:cubicBezTo>
                <a:cubicBezTo>
                  <a:pt x="158" y="130"/>
                  <a:pt x="158" y="130"/>
                  <a:pt x="159" y="130"/>
                </a:cubicBezTo>
                <a:cubicBezTo>
                  <a:pt x="165" y="130"/>
                  <a:pt x="162" y="124"/>
                  <a:pt x="163" y="120"/>
                </a:cubicBezTo>
                <a:cubicBezTo>
                  <a:pt x="163" y="117"/>
                  <a:pt x="165" y="116"/>
                  <a:pt x="166" y="114"/>
                </a:cubicBezTo>
                <a:cubicBezTo>
                  <a:pt x="166" y="114"/>
                  <a:pt x="167" y="114"/>
                  <a:pt x="167" y="114"/>
                </a:cubicBezTo>
                <a:cubicBezTo>
                  <a:pt x="168" y="115"/>
                  <a:pt x="168" y="116"/>
                  <a:pt x="169" y="117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7" y="119"/>
                  <a:pt x="166" y="120"/>
                  <a:pt x="165" y="123"/>
                </a:cubicBezTo>
                <a:cubicBezTo>
                  <a:pt x="165" y="123"/>
                  <a:pt x="165" y="123"/>
                  <a:pt x="165" y="124"/>
                </a:cubicBezTo>
                <a:cubicBezTo>
                  <a:pt x="166" y="127"/>
                  <a:pt x="170" y="123"/>
                  <a:pt x="171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5"/>
                  <a:pt x="170" y="136"/>
                  <a:pt x="168" y="139"/>
                </a:cubicBezTo>
                <a:cubicBezTo>
                  <a:pt x="166" y="138"/>
                  <a:pt x="165" y="136"/>
                  <a:pt x="164" y="135"/>
                </a:cubicBezTo>
                <a:cubicBezTo>
                  <a:pt x="161" y="134"/>
                  <a:pt x="159" y="132"/>
                  <a:pt x="157" y="131"/>
                </a:cubicBezTo>
                <a:cubicBezTo>
                  <a:pt x="155" y="130"/>
                  <a:pt x="155" y="128"/>
                  <a:pt x="153" y="127"/>
                </a:cubicBezTo>
                <a:cubicBezTo>
                  <a:pt x="150" y="126"/>
                  <a:pt x="148" y="129"/>
                  <a:pt x="149" y="131"/>
                </a:cubicBezTo>
                <a:cubicBezTo>
                  <a:pt x="150" y="132"/>
                  <a:pt x="152" y="131"/>
                  <a:pt x="154" y="132"/>
                </a:cubicBezTo>
                <a:cubicBezTo>
                  <a:pt x="157" y="135"/>
                  <a:pt x="161" y="137"/>
                  <a:pt x="164" y="139"/>
                </a:cubicBezTo>
                <a:cubicBezTo>
                  <a:pt x="166" y="140"/>
                  <a:pt x="169" y="141"/>
                  <a:pt x="171" y="143"/>
                </a:cubicBezTo>
                <a:cubicBezTo>
                  <a:pt x="172" y="143"/>
                  <a:pt x="172" y="144"/>
                  <a:pt x="174" y="145"/>
                </a:cubicBezTo>
                <a:cubicBezTo>
                  <a:pt x="175" y="148"/>
                  <a:pt x="172" y="152"/>
                  <a:pt x="173" y="155"/>
                </a:cubicBezTo>
                <a:cubicBezTo>
                  <a:pt x="173" y="155"/>
                  <a:pt x="173" y="156"/>
                  <a:pt x="173" y="156"/>
                </a:cubicBezTo>
                <a:cubicBezTo>
                  <a:pt x="173" y="156"/>
                  <a:pt x="173" y="156"/>
                  <a:pt x="174" y="156"/>
                </a:cubicBezTo>
                <a:cubicBezTo>
                  <a:pt x="177" y="152"/>
                  <a:pt x="179" y="135"/>
                  <a:pt x="181" y="133"/>
                </a:cubicBezTo>
                <a:cubicBezTo>
                  <a:pt x="184" y="137"/>
                  <a:pt x="187" y="141"/>
                  <a:pt x="190" y="145"/>
                </a:cubicBezTo>
                <a:cubicBezTo>
                  <a:pt x="190" y="145"/>
                  <a:pt x="190" y="145"/>
                  <a:pt x="190" y="145"/>
                </a:cubicBezTo>
                <a:cubicBezTo>
                  <a:pt x="188" y="146"/>
                  <a:pt x="186" y="146"/>
                  <a:pt x="184" y="146"/>
                </a:cubicBezTo>
                <a:cubicBezTo>
                  <a:pt x="184" y="146"/>
                  <a:pt x="184" y="147"/>
                  <a:pt x="183" y="147"/>
                </a:cubicBezTo>
                <a:cubicBezTo>
                  <a:pt x="183" y="147"/>
                  <a:pt x="183" y="147"/>
                  <a:pt x="183" y="148"/>
                </a:cubicBezTo>
                <a:cubicBezTo>
                  <a:pt x="189" y="148"/>
                  <a:pt x="191" y="150"/>
                  <a:pt x="197" y="149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193" y="143"/>
                  <a:pt x="189" y="138"/>
                  <a:pt x="186" y="133"/>
                </a:cubicBezTo>
                <a:cubicBezTo>
                  <a:pt x="184" y="131"/>
                  <a:pt x="181" y="130"/>
                  <a:pt x="180" y="127"/>
                </a:cubicBezTo>
                <a:cubicBezTo>
                  <a:pt x="181" y="126"/>
                  <a:pt x="181" y="124"/>
                  <a:pt x="182" y="123"/>
                </a:cubicBezTo>
                <a:cubicBezTo>
                  <a:pt x="188" y="123"/>
                  <a:pt x="193" y="123"/>
                  <a:pt x="198" y="122"/>
                </a:cubicBezTo>
                <a:cubicBezTo>
                  <a:pt x="200" y="122"/>
                  <a:pt x="201" y="124"/>
                  <a:pt x="204" y="123"/>
                </a:cubicBezTo>
                <a:cubicBezTo>
                  <a:pt x="206" y="122"/>
                  <a:pt x="207" y="120"/>
                  <a:pt x="209" y="118"/>
                </a:cubicBezTo>
                <a:cubicBezTo>
                  <a:pt x="209" y="118"/>
                  <a:pt x="209" y="118"/>
                  <a:pt x="209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3" y="115"/>
                  <a:pt x="202" y="118"/>
                  <a:pt x="198" y="119"/>
                </a:cubicBezTo>
                <a:cubicBezTo>
                  <a:pt x="196" y="119"/>
                  <a:pt x="194" y="119"/>
                  <a:pt x="192" y="119"/>
                </a:cubicBezTo>
                <a:cubicBezTo>
                  <a:pt x="189" y="120"/>
                  <a:pt x="186" y="121"/>
                  <a:pt x="182" y="121"/>
                </a:cubicBezTo>
                <a:cubicBezTo>
                  <a:pt x="181" y="119"/>
                  <a:pt x="183" y="115"/>
                  <a:pt x="182" y="112"/>
                </a:cubicBezTo>
                <a:cubicBezTo>
                  <a:pt x="181" y="110"/>
                  <a:pt x="181" y="108"/>
                  <a:pt x="180" y="106"/>
                </a:cubicBezTo>
                <a:cubicBezTo>
                  <a:pt x="180" y="104"/>
                  <a:pt x="180" y="102"/>
                  <a:pt x="180" y="101"/>
                </a:cubicBezTo>
                <a:cubicBezTo>
                  <a:pt x="179" y="99"/>
                  <a:pt x="177" y="97"/>
                  <a:pt x="174" y="98"/>
                </a:cubicBezTo>
                <a:cubicBezTo>
                  <a:pt x="174" y="98"/>
                  <a:pt x="173" y="99"/>
                  <a:pt x="173" y="99"/>
                </a:cubicBezTo>
                <a:cubicBezTo>
                  <a:pt x="173" y="99"/>
                  <a:pt x="173" y="100"/>
                  <a:pt x="173" y="100"/>
                </a:cubicBezTo>
                <a:cubicBezTo>
                  <a:pt x="173" y="100"/>
                  <a:pt x="175" y="101"/>
                  <a:pt x="175" y="101"/>
                </a:cubicBezTo>
                <a:cubicBezTo>
                  <a:pt x="178" y="104"/>
                  <a:pt x="179" y="115"/>
                  <a:pt x="179" y="120"/>
                </a:cubicBezTo>
                <a:cubicBezTo>
                  <a:pt x="178" y="120"/>
                  <a:pt x="177" y="120"/>
                  <a:pt x="175" y="120"/>
                </a:cubicBezTo>
                <a:cubicBezTo>
                  <a:pt x="173" y="117"/>
                  <a:pt x="170" y="114"/>
                  <a:pt x="168" y="111"/>
                </a:cubicBezTo>
                <a:cubicBezTo>
                  <a:pt x="168" y="110"/>
                  <a:pt x="169" y="107"/>
                  <a:pt x="170" y="106"/>
                </a:cubicBezTo>
                <a:cubicBezTo>
                  <a:pt x="170" y="106"/>
                  <a:pt x="170" y="105"/>
                  <a:pt x="170" y="105"/>
                </a:cubicBezTo>
                <a:cubicBezTo>
                  <a:pt x="169" y="105"/>
                  <a:pt x="169" y="105"/>
                  <a:pt x="169" y="105"/>
                </a:cubicBezTo>
                <a:cubicBezTo>
                  <a:pt x="168" y="106"/>
                  <a:pt x="167" y="107"/>
                  <a:pt x="167" y="108"/>
                </a:cubicBezTo>
                <a:cubicBezTo>
                  <a:pt x="167" y="109"/>
                  <a:pt x="166" y="109"/>
                  <a:pt x="166" y="109"/>
                </a:cubicBezTo>
                <a:cubicBezTo>
                  <a:pt x="165" y="107"/>
                  <a:pt x="161" y="100"/>
                  <a:pt x="162" y="99"/>
                </a:cubicBezTo>
                <a:cubicBezTo>
                  <a:pt x="162" y="98"/>
                  <a:pt x="165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5" y="95"/>
                  <a:pt x="165" y="95"/>
                  <a:pt x="164" y="94"/>
                </a:cubicBezTo>
                <a:cubicBezTo>
                  <a:pt x="162" y="93"/>
                  <a:pt x="160" y="96"/>
                  <a:pt x="159" y="96"/>
                </a:cubicBezTo>
                <a:cubicBezTo>
                  <a:pt x="155" y="93"/>
                  <a:pt x="155" y="84"/>
                  <a:pt x="147" y="84"/>
                </a:cubicBezTo>
                <a:close/>
                <a:moveTo>
                  <a:pt x="179" y="121"/>
                </a:moveTo>
                <a:cubicBezTo>
                  <a:pt x="178" y="122"/>
                  <a:pt x="178" y="123"/>
                  <a:pt x="177" y="123"/>
                </a:cubicBezTo>
                <a:cubicBezTo>
                  <a:pt x="177" y="124"/>
                  <a:pt x="178" y="125"/>
                  <a:pt x="178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4"/>
                  <a:pt x="179" y="122"/>
                  <a:pt x="179" y="121"/>
                </a:cubicBezTo>
                <a:cubicBezTo>
                  <a:pt x="179" y="121"/>
                  <a:pt x="179" y="121"/>
                  <a:pt x="179" y="121"/>
                </a:cubicBezTo>
                <a:close/>
                <a:moveTo>
                  <a:pt x="175" y="127"/>
                </a:moveTo>
                <a:cubicBezTo>
                  <a:pt x="175" y="131"/>
                  <a:pt x="174" y="134"/>
                  <a:pt x="173" y="138"/>
                </a:cubicBezTo>
                <a:cubicBezTo>
                  <a:pt x="173" y="139"/>
                  <a:pt x="171" y="139"/>
                  <a:pt x="171" y="141"/>
                </a:cubicBezTo>
                <a:cubicBezTo>
                  <a:pt x="172" y="141"/>
                  <a:pt x="173" y="142"/>
                  <a:pt x="175" y="142"/>
                </a:cubicBezTo>
                <a:cubicBezTo>
                  <a:pt x="175" y="141"/>
                  <a:pt x="178" y="130"/>
                  <a:pt x="178" y="129"/>
                </a:cubicBezTo>
                <a:cubicBezTo>
                  <a:pt x="177" y="129"/>
                  <a:pt x="177" y="128"/>
                  <a:pt x="176" y="127"/>
                </a:cubicBezTo>
                <a:cubicBezTo>
                  <a:pt x="176" y="127"/>
                  <a:pt x="176" y="127"/>
                  <a:pt x="175" y="127"/>
                </a:cubicBezTo>
                <a:close/>
                <a:moveTo>
                  <a:pt x="549" y="96"/>
                </a:moveTo>
                <a:cubicBezTo>
                  <a:pt x="545" y="100"/>
                  <a:pt x="545" y="109"/>
                  <a:pt x="541" y="113"/>
                </a:cubicBezTo>
                <a:cubicBezTo>
                  <a:pt x="539" y="113"/>
                  <a:pt x="539" y="112"/>
                  <a:pt x="538" y="112"/>
                </a:cubicBezTo>
                <a:cubicBezTo>
                  <a:pt x="538" y="107"/>
                  <a:pt x="540" y="106"/>
                  <a:pt x="542" y="102"/>
                </a:cubicBezTo>
                <a:cubicBezTo>
                  <a:pt x="541" y="101"/>
                  <a:pt x="541" y="100"/>
                  <a:pt x="541" y="99"/>
                </a:cubicBezTo>
                <a:cubicBezTo>
                  <a:pt x="540" y="99"/>
                  <a:pt x="540" y="99"/>
                  <a:pt x="539" y="99"/>
                </a:cubicBezTo>
                <a:cubicBezTo>
                  <a:pt x="537" y="102"/>
                  <a:pt x="537" y="107"/>
                  <a:pt x="535" y="111"/>
                </a:cubicBezTo>
                <a:cubicBezTo>
                  <a:pt x="534" y="110"/>
                  <a:pt x="532" y="109"/>
                  <a:pt x="531" y="109"/>
                </a:cubicBezTo>
                <a:cubicBezTo>
                  <a:pt x="531" y="109"/>
                  <a:pt x="530" y="109"/>
                  <a:pt x="530" y="110"/>
                </a:cubicBezTo>
                <a:cubicBezTo>
                  <a:pt x="530" y="110"/>
                  <a:pt x="530" y="111"/>
                  <a:pt x="530" y="111"/>
                </a:cubicBezTo>
                <a:cubicBezTo>
                  <a:pt x="532" y="115"/>
                  <a:pt x="533" y="113"/>
                  <a:pt x="533" y="118"/>
                </a:cubicBezTo>
                <a:cubicBezTo>
                  <a:pt x="533" y="119"/>
                  <a:pt x="534" y="119"/>
                  <a:pt x="534" y="119"/>
                </a:cubicBezTo>
                <a:cubicBezTo>
                  <a:pt x="534" y="119"/>
                  <a:pt x="534" y="119"/>
                  <a:pt x="535" y="119"/>
                </a:cubicBezTo>
                <a:cubicBezTo>
                  <a:pt x="536" y="118"/>
                  <a:pt x="536" y="117"/>
                  <a:pt x="538" y="116"/>
                </a:cubicBezTo>
                <a:cubicBezTo>
                  <a:pt x="539" y="117"/>
                  <a:pt x="540" y="118"/>
                  <a:pt x="541" y="118"/>
                </a:cubicBezTo>
                <a:cubicBezTo>
                  <a:pt x="548" y="120"/>
                  <a:pt x="549" y="118"/>
                  <a:pt x="552" y="123"/>
                </a:cubicBezTo>
                <a:cubicBezTo>
                  <a:pt x="554" y="123"/>
                  <a:pt x="556" y="123"/>
                  <a:pt x="558" y="123"/>
                </a:cubicBezTo>
                <a:cubicBezTo>
                  <a:pt x="562" y="124"/>
                  <a:pt x="561" y="125"/>
                  <a:pt x="567" y="124"/>
                </a:cubicBezTo>
                <a:cubicBezTo>
                  <a:pt x="567" y="125"/>
                  <a:pt x="567" y="125"/>
                  <a:pt x="567" y="125"/>
                </a:cubicBezTo>
                <a:cubicBezTo>
                  <a:pt x="567" y="126"/>
                  <a:pt x="567" y="127"/>
                  <a:pt x="566" y="127"/>
                </a:cubicBezTo>
                <a:cubicBezTo>
                  <a:pt x="566" y="128"/>
                  <a:pt x="566" y="128"/>
                  <a:pt x="566" y="128"/>
                </a:cubicBezTo>
                <a:cubicBezTo>
                  <a:pt x="561" y="127"/>
                  <a:pt x="557" y="126"/>
                  <a:pt x="551" y="127"/>
                </a:cubicBezTo>
                <a:cubicBezTo>
                  <a:pt x="551" y="127"/>
                  <a:pt x="551" y="128"/>
                  <a:pt x="551" y="128"/>
                </a:cubicBezTo>
                <a:cubicBezTo>
                  <a:pt x="551" y="128"/>
                  <a:pt x="551" y="128"/>
                  <a:pt x="551" y="128"/>
                </a:cubicBezTo>
                <a:cubicBezTo>
                  <a:pt x="557" y="129"/>
                  <a:pt x="556" y="131"/>
                  <a:pt x="559" y="133"/>
                </a:cubicBezTo>
                <a:cubicBezTo>
                  <a:pt x="561" y="135"/>
                  <a:pt x="563" y="134"/>
                  <a:pt x="564" y="136"/>
                </a:cubicBezTo>
                <a:cubicBezTo>
                  <a:pt x="565" y="137"/>
                  <a:pt x="565" y="137"/>
                  <a:pt x="566" y="137"/>
                </a:cubicBezTo>
                <a:cubicBezTo>
                  <a:pt x="568" y="134"/>
                  <a:pt x="574" y="129"/>
                  <a:pt x="569" y="124"/>
                </a:cubicBezTo>
                <a:cubicBezTo>
                  <a:pt x="568" y="122"/>
                  <a:pt x="564" y="123"/>
                  <a:pt x="563" y="121"/>
                </a:cubicBezTo>
                <a:cubicBezTo>
                  <a:pt x="565" y="119"/>
                  <a:pt x="582" y="114"/>
                  <a:pt x="580" y="111"/>
                </a:cubicBezTo>
                <a:cubicBezTo>
                  <a:pt x="579" y="107"/>
                  <a:pt x="574" y="107"/>
                  <a:pt x="572" y="104"/>
                </a:cubicBezTo>
                <a:cubicBezTo>
                  <a:pt x="572" y="104"/>
                  <a:pt x="571" y="104"/>
                  <a:pt x="571" y="104"/>
                </a:cubicBezTo>
                <a:cubicBezTo>
                  <a:pt x="570" y="105"/>
                  <a:pt x="570" y="105"/>
                  <a:pt x="569" y="106"/>
                </a:cubicBezTo>
                <a:cubicBezTo>
                  <a:pt x="570" y="108"/>
                  <a:pt x="572" y="110"/>
                  <a:pt x="574" y="110"/>
                </a:cubicBezTo>
                <a:cubicBezTo>
                  <a:pt x="574" y="111"/>
                  <a:pt x="574" y="111"/>
                  <a:pt x="575" y="111"/>
                </a:cubicBezTo>
                <a:cubicBezTo>
                  <a:pt x="573" y="112"/>
                  <a:pt x="572" y="114"/>
                  <a:pt x="570" y="115"/>
                </a:cubicBezTo>
                <a:cubicBezTo>
                  <a:pt x="569" y="114"/>
                  <a:pt x="566" y="113"/>
                  <a:pt x="564" y="114"/>
                </a:cubicBezTo>
                <a:cubicBezTo>
                  <a:pt x="563" y="114"/>
                  <a:pt x="563" y="114"/>
                  <a:pt x="563" y="115"/>
                </a:cubicBezTo>
                <a:cubicBezTo>
                  <a:pt x="564" y="115"/>
                  <a:pt x="564" y="116"/>
                  <a:pt x="565" y="117"/>
                </a:cubicBezTo>
                <a:cubicBezTo>
                  <a:pt x="564" y="118"/>
                  <a:pt x="557" y="120"/>
                  <a:pt x="555" y="118"/>
                </a:cubicBezTo>
                <a:cubicBezTo>
                  <a:pt x="555" y="118"/>
                  <a:pt x="555" y="118"/>
                  <a:pt x="555" y="118"/>
                </a:cubicBezTo>
                <a:cubicBezTo>
                  <a:pt x="555" y="118"/>
                  <a:pt x="554" y="118"/>
                  <a:pt x="554" y="117"/>
                </a:cubicBezTo>
                <a:cubicBezTo>
                  <a:pt x="558" y="116"/>
                  <a:pt x="561" y="111"/>
                  <a:pt x="561" y="106"/>
                </a:cubicBezTo>
                <a:cubicBezTo>
                  <a:pt x="563" y="103"/>
                  <a:pt x="566" y="101"/>
                  <a:pt x="562" y="96"/>
                </a:cubicBezTo>
                <a:cubicBezTo>
                  <a:pt x="562" y="96"/>
                  <a:pt x="562" y="97"/>
                  <a:pt x="561" y="97"/>
                </a:cubicBezTo>
                <a:cubicBezTo>
                  <a:pt x="561" y="97"/>
                  <a:pt x="560" y="98"/>
                  <a:pt x="560" y="99"/>
                </a:cubicBezTo>
                <a:cubicBezTo>
                  <a:pt x="560" y="100"/>
                  <a:pt x="560" y="100"/>
                  <a:pt x="560" y="100"/>
                </a:cubicBezTo>
                <a:cubicBezTo>
                  <a:pt x="558" y="99"/>
                  <a:pt x="558" y="98"/>
                  <a:pt x="557" y="98"/>
                </a:cubicBezTo>
                <a:cubicBezTo>
                  <a:pt x="556" y="98"/>
                  <a:pt x="556" y="99"/>
                  <a:pt x="555" y="100"/>
                </a:cubicBezTo>
                <a:cubicBezTo>
                  <a:pt x="555" y="101"/>
                  <a:pt x="555" y="101"/>
                  <a:pt x="556" y="102"/>
                </a:cubicBezTo>
                <a:cubicBezTo>
                  <a:pt x="556" y="102"/>
                  <a:pt x="556" y="103"/>
                  <a:pt x="556" y="103"/>
                </a:cubicBezTo>
                <a:cubicBezTo>
                  <a:pt x="553" y="104"/>
                  <a:pt x="551" y="105"/>
                  <a:pt x="549" y="106"/>
                </a:cubicBezTo>
                <a:cubicBezTo>
                  <a:pt x="549" y="105"/>
                  <a:pt x="548" y="105"/>
                  <a:pt x="548" y="105"/>
                </a:cubicBezTo>
                <a:cubicBezTo>
                  <a:pt x="550" y="103"/>
                  <a:pt x="551" y="103"/>
                  <a:pt x="552" y="100"/>
                </a:cubicBezTo>
                <a:cubicBezTo>
                  <a:pt x="551" y="99"/>
                  <a:pt x="550" y="97"/>
                  <a:pt x="550" y="96"/>
                </a:cubicBezTo>
                <a:cubicBezTo>
                  <a:pt x="549" y="96"/>
                  <a:pt x="549" y="96"/>
                  <a:pt x="549" y="96"/>
                </a:cubicBezTo>
                <a:close/>
                <a:moveTo>
                  <a:pt x="525" y="105"/>
                </a:moveTo>
                <a:cubicBezTo>
                  <a:pt x="525" y="105"/>
                  <a:pt x="525" y="105"/>
                  <a:pt x="526" y="105"/>
                </a:cubicBezTo>
                <a:cubicBezTo>
                  <a:pt x="526" y="105"/>
                  <a:pt x="526" y="105"/>
                  <a:pt x="526" y="106"/>
                </a:cubicBezTo>
                <a:cubicBezTo>
                  <a:pt x="527" y="110"/>
                  <a:pt x="521" y="115"/>
                  <a:pt x="517" y="115"/>
                </a:cubicBezTo>
                <a:cubicBezTo>
                  <a:pt x="517" y="115"/>
                  <a:pt x="516" y="115"/>
                  <a:pt x="516" y="114"/>
                </a:cubicBezTo>
                <a:cubicBezTo>
                  <a:pt x="517" y="110"/>
                  <a:pt x="522" y="108"/>
                  <a:pt x="525" y="105"/>
                </a:cubicBezTo>
                <a:close/>
                <a:moveTo>
                  <a:pt x="556" y="106"/>
                </a:moveTo>
                <a:cubicBezTo>
                  <a:pt x="561" y="107"/>
                  <a:pt x="557" y="112"/>
                  <a:pt x="555" y="113"/>
                </a:cubicBezTo>
                <a:cubicBezTo>
                  <a:pt x="555" y="113"/>
                  <a:pt x="554" y="113"/>
                  <a:pt x="554" y="113"/>
                </a:cubicBezTo>
                <a:cubicBezTo>
                  <a:pt x="553" y="111"/>
                  <a:pt x="553" y="110"/>
                  <a:pt x="552" y="109"/>
                </a:cubicBezTo>
                <a:cubicBezTo>
                  <a:pt x="551" y="109"/>
                  <a:pt x="550" y="109"/>
                  <a:pt x="550" y="109"/>
                </a:cubicBezTo>
                <a:cubicBezTo>
                  <a:pt x="548" y="111"/>
                  <a:pt x="549" y="113"/>
                  <a:pt x="550" y="115"/>
                </a:cubicBezTo>
                <a:cubicBezTo>
                  <a:pt x="548" y="116"/>
                  <a:pt x="546" y="115"/>
                  <a:pt x="544" y="114"/>
                </a:cubicBezTo>
                <a:cubicBezTo>
                  <a:pt x="545" y="112"/>
                  <a:pt x="546" y="110"/>
                  <a:pt x="547" y="108"/>
                </a:cubicBezTo>
                <a:cubicBezTo>
                  <a:pt x="549" y="107"/>
                  <a:pt x="553" y="108"/>
                  <a:pt x="556" y="106"/>
                </a:cubicBezTo>
                <a:close/>
                <a:moveTo>
                  <a:pt x="532" y="121"/>
                </a:moveTo>
                <a:cubicBezTo>
                  <a:pt x="532" y="121"/>
                  <a:pt x="531" y="122"/>
                  <a:pt x="531" y="123"/>
                </a:cubicBezTo>
                <a:cubicBezTo>
                  <a:pt x="532" y="125"/>
                  <a:pt x="533" y="126"/>
                  <a:pt x="534" y="127"/>
                </a:cubicBezTo>
                <a:cubicBezTo>
                  <a:pt x="533" y="128"/>
                  <a:pt x="531" y="129"/>
                  <a:pt x="530" y="130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32" y="131"/>
                  <a:pt x="534" y="131"/>
                  <a:pt x="536" y="131"/>
                </a:cubicBezTo>
                <a:cubicBezTo>
                  <a:pt x="536" y="131"/>
                  <a:pt x="537" y="132"/>
                  <a:pt x="537" y="132"/>
                </a:cubicBezTo>
                <a:cubicBezTo>
                  <a:pt x="536" y="134"/>
                  <a:pt x="535" y="135"/>
                  <a:pt x="534" y="137"/>
                </a:cubicBezTo>
                <a:cubicBezTo>
                  <a:pt x="531" y="137"/>
                  <a:pt x="528" y="136"/>
                  <a:pt x="525" y="135"/>
                </a:cubicBezTo>
                <a:cubicBezTo>
                  <a:pt x="524" y="134"/>
                  <a:pt x="523" y="133"/>
                  <a:pt x="521" y="132"/>
                </a:cubicBezTo>
                <a:cubicBezTo>
                  <a:pt x="520" y="133"/>
                  <a:pt x="520" y="133"/>
                  <a:pt x="520" y="135"/>
                </a:cubicBezTo>
                <a:cubicBezTo>
                  <a:pt x="522" y="137"/>
                  <a:pt x="523" y="140"/>
                  <a:pt x="526" y="140"/>
                </a:cubicBezTo>
                <a:cubicBezTo>
                  <a:pt x="528" y="139"/>
                  <a:pt x="529" y="139"/>
                  <a:pt x="531" y="140"/>
                </a:cubicBezTo>
                <a:cubicBezTo>
                  <a:pt x="533" y="142"/>
                  <a:pt x="523" y="148"/>
                  <a:pt x="522" y="150"/>
                </a:cubicBezTo>
                <a:cubicBezTo>
                  <a:pt x="520" y="149"/>
                  <a:pt x="518" y="147"/>
                  <a:pt x="517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8"/>
                  <a:pt x="517" y="148"/>
                  <a:pt x="517" y="150"/>
                </a:cubicBezTo>
                <a:cubicBezTo>
                  <a:pt x="516" y="153"/>
                  <a:pt x="519" y="156"/>
                  <a:pt x="522" y="155"/>
                </a:cubicBezTo>
                <a:cubicBezTo>
                  <a:pt x="527" y="152"/>
                  <a:pt x="531" y="144"/>
                  <a:pt x="536" y="142"/>
                </a:cubicBezTo>
                <a:cubicBezTo>
                  <a:pt x="538" y="141"/>
                  <a:pt x="540" y="143"/>
                  <a:pt x="542" y="144"/>
                </a:cubicBezTo>
                <a:cubicBezTo>
                  <a:pt x="544" y="146"/>
                  <a:pt x="544" y="150"/>
                  <a:pt x="545" y="153"/>
                </a:cubicBezTo>
                <a:cubicBezTo>
                  <a:pt x="546" y="153"/>
                  <a:pt x="546" y="154"/>
                  <a:pt x="548" y="154"/>
                </a:cubicBezTo>
                <a:cubicBezTo>
                  <a:pt x="548" y="153"/>
                  <a:pt x="549" y="152"/>
                  <a:pt x="549" y="151"/>
                </a:cubicBezTo>
                <a:cubicBezTo>
                  <a:pt x="549" y="143"/>
                  <a:pt x="545" y="142"/>
                  <a:pt x="538" y="139"/>
                </a:cubicBezTo>
                <a:cubicBezTo>
                  <a:pt x="538" y="139"/>
                  <a:pt x="538" y="139"/>
                  <a:pt x="538" y="138"/>
                </a:cubicBezTo>
                <a:cubicBezTo>
                  <a:pt x="539" y="137"/>
                  <a:pt x="541" y="137"/>
                  <a:pt x="542" y="135"/>
                </a:cubicBezTo>
                <a:cubicBezTo>
                  <a:pt x="542" y="132"/>
                  <a:pt x="541" y="132"/>
                  <a:pt x="540" y="131"/>
                </a:cubicBezTo>
                <a:cubicBezTo>
                  <a:pt x="540" y="131"/>
                  <a:pt x="540" y="130"/>
                  <a:pt x="540" y="130"/>
                </a:cubicBezTo>
                <a:cubicBezTo>
                  <a:pt x="544" y="131"/>
                  <a:pt x="544" y="133"/>
                  <a:pt x="546" y="130"/>
                </a:cubicBezTo>
                <a:cubicBezTo>
                  <a:pt x="546" y="125"/>
                  <a:pt x="540" y="126"/>
                  <a:pt x="537" y="123"/>
                </a:cubicBezTo>
                <a:cubicBezTo>
                  <a:pt x="535" y="122"/>
                  <a:pt x="535" y="121"/>
                  <a:pt x="532" y="121"/>
                </a:cubicBezTo>
                <a:close/>
                <a:moveTo>
                  <a:pt x="462" y="556"/>
                </a:moveTo>
                <a:cubicBezTo>
                  <a:pt x="429" y="574"/>
                  <a:pt x="391" y="584"/>
                  <a:pt x="351" y="584"/>
                </a:cubicBezTo>
                <a:cubicBezTo>
                  <a:pt x="297" y="584"/>
                  <a:pt x="246" y="565"/>
                  <a:pt x="206" y="533"/>
                </a:cubicBezTo>
                <a:cubicBezTo>
                  <a:pt x="216" y="527"/>
                  <a:pt x="259" y="504"/>
                  <a:pt x="307" y="513"/>
                </a:cubicBezTo>
                <a:cubicBezTo>
                  <a:pt x="307" y="513"/>
                  <a:pt x="345" y="522"/>
                  <a:pt x="356" y="531"/>
                </a:cubicBezTo>
                <a:cubicBezTo>
                  <a:pt x="359" y="533"/>
                  <a:pt x="367" y="537"/>
                  <a:pt x="378" y="541"/>
                </a:cubicBezTo>
                <a:cubicBezTo>
                  <a:pt x="371" y="518"/>
                  <a:pt x="371" y="518"/>
                  <a:pt x="371" y="518"/>
                </a:cubicBezTo>
                <a:cubicBezTo>
                  <a:pt x="350" y="508"/>
                  <a:pt x="318" y="496"/>
                  <a:pt x="302" y="496"/>
                </a:cubicBezTo>
                <a:cubicBezTo>
                  <a:pt x="275" y="496"/>
                  <a:pt x="258" y="487"/>
                  <a:pt x="193" y="522"/>
                </a:cubicBezTo>
                <a:cubicBezTo>
                  <a:pt x="187" y="516"/>
                  <a:pt x="181" y="510"/>
                  <a:pt x="176" y="504"/>
                </a:cubicBezTo>
                <a:cubicBezTo>
                  <a:pt x="184" y="497"/>
                  <a:pt x="221" y="468"/>
                  <a:pt x="279" y="471"/>
                </a:cubicBezTo>
                <a:cubicBezTo>
                  <a:pt x="279" y="471"/>
                  <a:pt x="319" y="471"/>
                  <a:pt x="364" y="494"/>
                </a:cubicBezTo>
                <a:cubicBezTo>
                  <a:pt x="358" y="472"/>
                  <a:pt x="358" y="472"/>
                  <a:pt x="358" y="472"/>
                </a:cubicBezTo>
                <a:cubicBezTo>
                  <a:pt x="357" y="472"/>
                  <a:pt x="356" y="471"/>
                  <a:pt x="354" y="471"/>
                </a:cubicBezTo>
                <a:cubicBezTo>
                  <a:pt x="354" y="471"/>
                  <a:pt x="295" y="445"/>
                  <a:pt x="239" y="457"/>
                </a:cubicBezTo>
                <a:cubicBezTo>
                  <a:pt x="239" y="457"/>
                  <a:pt x="211" y="459"/>
                  <a:pt x="164" y="489"/>
                </a:cubicBezTo>
                <a:cubicBezTo>
                  <a:pt x="159" y="483"/>
                  <a:pt x="155" y="476"/>
                  <a:pt x="151" y="469"/>
                </a:cubicBezTo>
                <a:cubicBezTo>
                  <a:pt x="164" y="459"/>
                  <a:pt x="213" y="425"/>
                  <a:pt x="280" y="429"/>
                </a:cubicBezTo>
                <a:cubicBezTo>
                  <a:pt x="280" y="429"/>
                  <a:pt x="316" y="427"/>
                  <a:pt x="361" y="453"/>
                </a:cubicBezTo>
                <a:cubicBezTo>
                  <a:pt x="361" y="453"/>
                  <a:pt x="453" y="499"/>
                  <a:pt x="554" y="466"/>
                </a:cubicBezTo>
                <a:cubicBezTo>
                  <a:pt x="549" y="475"/>
                  <a:pt x="543" y="484"/>
                  <a:pt x="536" y="492"/>
                </a:cubicBezTo>
                <a:cubicBezTo>
                  <a:pt x="517" y="497"/>
                  <a:pt x="474" y="505"/>
                  <a:pt x="439" y="498"/>
                </a:cubicBezTo>
                <a:cubicBezTo>
                  <a:pt x="439" y="498"/>
                  <a:pt x="417" y="496"/>
                  <a:pt x="378" y="481"/>
                </a:cubicBezTo>
                <a:cubicBezTo>
                  <a:pt x="384" y="502"/>
                  <a:pt x="384" y="502"/>
                  <a:pt x="384" y="502"/>
                </a:cubicBezTo>
                <a:cubicBezTo>
                  <a:pt x="410" y="511"/>
                  <a:pt x="461" y="524"/>
                  <a:pt x="517" y="515"/>
                </a:cubicBezTo>
                <a:cubicBezTo>
                  <a:pt x="508" y="523"/>
                  <a:pt x="499" y="532"/>
                  <a:pt x="489" y="539"/>
                </a:cubicBezTo>
                <a:cubicBezTo>
                  <a:pt x="471" y="540"/>
                  <a:pt x="436" y="539"/>
                  <a:pt x="395" y="529"/>
                </a:cubicBezTo>
                <a:cubicBezTo>
                  <a:pt x="395" y="529"/>
                  <a:pt x="393" y="528"/>
                  <a:pt x="390" y="527"/>
                </a:cubicBezTo>
                <a:cubicBezTo>
                  <a:pt x="395" y="546"/>
                  <a:pt x="395" y="546"/>
                  <a:pt x="395" y="546"/>
                </a:cubicBezTo>
                <a:cubicBezTo>
                  <a:pt x="415" y="551"/>
                  <a:pt x="439" y="555"/>
                  <a:pt x="462" y="556"/>
                </a:cubicBezTo>
                <a:close/>
                <a:moveTo>
                  <a:pt x="575" y="415"/>
                </a:moveTo>
                <a:cubicBezTo>
                  <a:pt x="521" y="437"/>
                  <a:pt x="471" y="446"/>
                  <a:pt x="411" y="431"/>
                </a:cubicBezTo>
                <a:cubicBezTo>
                  <a:pt x="343" y="414"/>
                  <a:pt x="336" y="388"/>
                  <a:pt x="258" y="390"/>
                </a:cubicBezTo>
                <a:cubicBezTo>
                  <a:pt x="192" y="392"/>
                  <a:pt x="146" y="425"/>
                  <a:pt x="134" y="435"/>
                </a:cubicBezTo>
                <a:cubicBezTo>
                  <a:pt x="137" y="442"/>
                  <a:pt x="140" y="448"/>
                  <a:pt x="143" y="455"/>
                </a:cubicBezTo>
                <a:cubicBezTo>
                  <a:pt x="182" y="425"/>
                  <a:pt x="229" y="413"/>
                  <a:pt x="271" y="413"/>
                </a:cubicBezTo>
                <a:cubicBezTo>
                  <a:pt x="318" y="413"/>
                  <a:pt x="355" y="432"/>
                  <a:pt x="355" y="432"/>
                </a:cubicBezTo>
                <a:cubicBezTo>
                  <a:pt x="355" y="432"/>
                  <a:pt x="400" y="457"/>
                  <a:pt x="457" y="461"/>
                </a:cubicBezTo>
                <a:cubicBezTo>
                  <a:pt x="511" y="465"/>
                  <a:pt x="560" y="444"/>
                  <a:pt x="566" y="442"/>
                </a:cubicBezTo>
                <a:cubicBezTo>
                  <a:pt x="570" y="433"/>
                  <a:pt x="573" y="424"/>
                  <a:pt x="575" y="41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sz="1350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652" y="457200"/>
            <a:ext cx="1021895" cy="341084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12" name="íśļîde"/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14" name="iṩḻíḍé"/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16" name="íṧļíďê"/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î$ļïḋé"/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í$1ïḍê"/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íṥľidè"/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ï$1ïḋè"/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</p:grpSp>
      </p:grpSp>
      <p:sp>
        <p:nvSpPr>
          <p:cNvPr id="23" name="L 形 22"/>
          <p:cNvSpPr/>
          <p:nvPr userDrawn="1"/>
        </p:nvSpPr>
        <p:spPr>
          <a:xfrm rot="13500000">
            <a:off x="889136" y="4506647"/>
            <a:ext cx="147704" cy="147705"/>
          </a:xfrm>
          <a:prstGeom prst="corner">
            <a:avLst>
              <a:gd name="adj1" fmla="val 19000"/>
              <a:gd name="adj2" fmla="val 19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L 形 23"/>
          <p:cNvSpPr/>
          <p:nvPr userDrawn="1"/>
        </p:nvSpPr>
        <p:spPr>
          <a:xfrm rot="13500000">
            <a:off x="1004727" y="4506647"/>
            <a:ext cx="147704" cy="147705"/>
          </a:xfrm>
          <a:prstGeom prst="corner">
            <a:avLst>
              <a:gd name="adj1" fmla="val 19000"/>
              <a:gd name="adj2" fmla="val 19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L 形 24"/>
          <p:cNvSpPr/>
          <p:nvPr userDrawn="1"/>
        </p:nvSpPr>
        <p:spPr>
          <a:xfrm rot="13500000">
            <a:off x="1120319" y="4506648"/>
            <a:ext cx="147704" cy="147705"/>
          </a:xfrm>
          <a:prstGeom prst="corner">
            <a:avLst>
              <a:gd name="adj1" fmla="val 19000"/>
              <a:gd name="adj2" fmla="val 19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直角三角形 25"/>
          <p:cNvSpPr/>
          <p:nvPr userDrawn="1"/>
        </p:nvSpPr>
        <p:spPr>
          <a:xfrm rot="13500000">
            <a:off x="773991" y="4505570"/>
            <a:ext cx="149859" cy="14985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7707317" y="4223237"/>
            <a:ext cx="610748" cy="472961"/>
          </a:xfrm>
          <a:custGeom>
            <a:avLst/>
            <a:gdLst>
              <a:gd name="connsiteX0" fmla="*/ 359035 w 1001788"/>
              <a:gd name="connsiteY0" fmla="*/ 321001 h 775779"/>
              <a:gd name="connsiteX1" fmla="*/ 465402 w 1001788"/>
              <a:gd name="connsiteY1" fmla="*/ 455733 h 775779"/>
              <a:gd name="connsiteX2" fmla="*/ 465025 w 1001788"/>
              <a:gd name="connsiteY2" fmla="*/ 456599 h 775779"/>
              <a:gd name="connsiteX3" fmla="*/ 717009 w 1001788"/>
              <a:gd name="connsiteY3" fmla="*/ 775779 h 775779"/>
              <a:gd name="connsiteX4" fmla="*/ 0 w 1001788"/>
              <a:gd name="connsiteY4" fmla="*/ 775779 h 775779"/>
              <a:gd name="connsiteX5" fmla="*/ 663897 w 1001788"/>
              <a:gd name="connsiteY5" fmla="*/ 0 h 775779"/>
              <a:gd name="connsiteX6" fmla="*/ 1001788 w 1001788"/>
              <a:gd name="connsiteY6" fmla="*/ 775779 h 775779"/>
              <a:gd name="connsiteX7" fmla="*/ 718070 w 1001788"/>
              <a:gd name="connsiteY7" fmla="*/ 775779 h 775779"/>
              <a:gd name="connsiteX8" fmla="*/ 465402 w 1001788"/>
              <a:gd name="connsiteY8" fmla="*/ 455733 h 7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788" h="775779">
                <a:moveTo>
                  <a:pt x="359035" y="321001"/>
                </a:moveTo>
                <a:lnTo>
                  <a:pt x="465402" y="455733"/>
                </a:lnTo>
                <a:lnTo>
                  <a:pt x="465025" y="456599"/>
                </a:lnTo>
                <a:lnTo>
                  <a:pt x="717009" y="775779"/>
                </a:lnTo>
                <a:lnTo>
                  <a:pt x="0" y="775779"/>
                </a:lnTo>
                <a:close/>
                <a:moveTo>
                  <a:pt x="663897" y="0"/>
                </a:moveTo>
                <a:lnTo>
                  <a:pt x="1001788" y="775779"/>
                </a:lnTo>
                <a:lnTo>
                  <a:pt x="718070" y="775779"/>
                </a:lnTo>
                <a:lnTo>
                  <a:pt x="465402" y="455733"/>
                </a:lnTo>
                <a:close/>
              </a:path>
            </a:pathLst>
          </a:custGeom>
          <a:ln w="12700">
            <a:gradFill flip="none" rotWithShape="1">
              <a:gsLst>
                <a:gs pos="0">
                  <a:srgbClr val="2A458C">
                    <a:lumMod val="91000"/>
                  </a:srgbClr>
                </a:gs>
                <a:gs pos="35000">
                  <a:srgbClr val="2A458C">
                    <a:lumMod val="100000"/>
                    <a:alpha val="94000"/>
                  </a:srgbClr>
                </a:gs>
                <a:gs pos="67000">
                  <a:srgbClr val="2A458C">
                    <a:lumMod val="91000"/>
                    <a:lumOff val="9000"/>
                    <a:alpha val="91000"/>
                  </a:srgbClr>
                </a:gs>
                <a:gs pos="100000">
                  <a:srgbClr val="2A458C">
                    <a:lumMod val="81000"/>
                    <a:lumOff val="19000"/>
                    <a:alpha val="81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2" name="文本占位符 45"/>
          <p:cNvSpPr>
            <a:spLocks noGrp="1"/>
          </p:cNvSpPr>
          <p:nvPr>
            <p:ph type="body" sz="quarter" idx="11" hasCustomPrompt="1"/>
          </p:nvPr>
        </p:nvSpPr>
        <p:spPr>
          <a:xfrm>
            <a:off x="7635311" y="4488957"/>
            <a:ext cx="527334" cy="235449"/>
          </a:xfr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1200" i="1" smtClean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  <a:lvl2pPr marL="171450" indent="0">
              <a:buFontTx/>
              <a:buNone/>
              <a:defRPr lang="zh-CN" altLang="en-US" sz="1350" smtClean="0"/>
            </a:lvl2pPr>
            <a:lvl3pPr marL="514350" indent="0">
              <a:buFontTx/>
              <a:buNone/>
              <a:defRPr lang="zh-CN" altLang="en-US" sz="1350" smtClean="0"/>
            </a:lvl3pPr>
            <a:lvl4pPr marL="857250" indent="0">
              <a:buFontTx/>
              <a:buNone/>
              <a:defRPr lang="zh-CN" altLang="en-US" smtClean="0"/>
            </a:lvl4pPr>
            <a:lvl5pPr marL="1200150" indent="0">
              <a:buFontTx/>
              <a:buNone/>
              <a:defRPr lang="zh-CN" altLang="en-US"/>
            </a:lvl5pPr>
          </a:lstStyle>
          <a:p>
            <a:pPr marL="0" lvl="0" algn="ctr"/>
            <a:r>
              <a:rPr lang="en-US" altLang="zh-CN" dirty="0"/>
              <a:t>N</a:t>
            </a:r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2022-07-04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51520" y="235875"/>
            <a:ext cx="2308384" cy="779621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8" name="íśļîde"/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10" name="iṩḻíḍé"/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12" name="íṧļíďê"/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3" name="î$ļïḋé"/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4" name="í$1ïḍê"/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5" name="íṥľidè"/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11" name="ï$1ïḋè"/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2651" y="1772803"/>
            <a:ext cx="7138695" cy="553085"/>
          </a:xfrm>
        </p:spPr>
        <p:txBody>
          <a:bodyPr wrap="square"/>
          <a:lstStyle/>
          <a:p>
            <a:r>
              <a:rPr lang="zh-CN" altLang="en-US" sz="4000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高校满意度调查问卷系统</a:t>
            </a:r>
            <a:br>
              <a:rPr lang="en-US" altLang="zh-CN" sz="3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实训二阶段成果答辩</a:t>
            </a:r>
            <a:endParaRPr lang="zh-CN" altLang="en-US" sz="3600" b="1" dirty="0">
              <a:solidFill>
                <a:srgbClr val="1737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2414511" y="3083195"/>
            <a:ext cx="4314974" cy="295145"/>
          </a:xfrm>
        </p:spPr>
        <p:txBody>
          <a:bodyPr wrap="square"/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队长：柳成林 队员：王林枭，黄皓扬，何中天</a:t>
            </a:r>
            <a:endParaRPr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2602042" y="798358"/>
            <a:ext cx="4610178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用户管理界面，可编辑用户、删除用户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DE465D-5A4C-1457-B37E-A93479CFA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40" y="1200253"/>
            <a:ext cx="6916925" cy="37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585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2602042" y="798358"/>
            <a:ext cx="4610178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问卷目标用户管理界面，可以导入</a:t>
            </a:r>
            <a:r>
              <a:rPr lang="en-US" alt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DE465D-5A4C-1457-B37E-A93479CFA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40" y="1200253"/>
            <a:ext cx="6916925" cy="37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46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3203848" y="820146"/>
            <a:ext cx="3482082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项目详情，可以在此页面发送问卷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DE465D-5A4C-1457-B37E-A93479CFA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41" y="1200253"/>
            <a:ext cx="6916923" cy="37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36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2266911" y="785080"/>
            <a:ext cx="4610178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项目的增删改查实现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A605679-AAF5-F64E-8672-2889C074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12" y="1211715"/>
            <a:ext cx="3153799" cy="1708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083D97-D3A9-BC38-DE05-3912239C0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751" y="1235298"/>
            <a:ext cx="3153800" cy="17083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E900AE-67E6-9076-4A62-3265BF028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863" y="3064076"/>
            <a:ext cx="3203848" cy="1735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EAE4F-43C5-915F-17B1-E743B369C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751" y="3064076"/>
            <a:ext cx="3153800" cy="17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12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4139952" y="804775"/>
            <a:ext cx="1177870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创建模板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DE465D-5A4C-1457-B37E-A93479CFA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41" y="1200253"/>
            <a:ext cx="6916923" cy="37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169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1762744" y="804775"/>
            <a:ext cx="5449476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问卷详情界面，附带问卷的开启，删改查功能，查看问卷可以查询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DE465D-5A4C-1457-B37E-A93479CFA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40" y="1200253"/>
            <a:ext cx="6916925" cy="37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699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1762744" y="804775"/>
            <a:ext cx="5449476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创建问卷，可以通过直接创建和导入 历史问卷、模板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DE465D-5A4C-1457-B37E-A93479CFA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122808"/>
            <a:ext cx="6916923" cy="37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5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1762744" y="804775"/>
            <a:ext cx="5449476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创建问卷，可以通过直接创建和导入 历史问卷、模板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F0991CFF-189C-E4CC-31B6-42095440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85901"/>
            <a:ext cx="5952588" cy="2172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F1F9D5-0F58-344D-3F33-A41D2FD5D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535397"/>
            <a:ext cx="3534344" cy="23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224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1762744" y="804775"/>
            <a:ext cx="5449476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预览问卷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DE465D-5A4C-1457-B37E-A93479CFA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41" y="1200253"/>
            <a:ext cx="6916923" cy="37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38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1762744" y="804775"/>
            <a:ext cx="5449476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发布问卷</a:t>
            </a:r>
            <a:r>
              <a:rPr lang="en-US" alt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勾选待答卷人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899D64-0A33-D4C6-D6E5-1E0C4CC8A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6" y="1275606"/>
            <a:ext cx="5580112" cy="30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419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89EFA99-1316-35A5-0EE6-C32625734357}"/>
              </a:ext>
            </a:extLst>
          </p:cNvPr>
          <p:cNvGrpSpPr/>
          <p:nvPr/>
        </p:nvGrpSpPr>
        <p:grpSpPr>
          <a:xfrm>
            <a:off x="882650" y="1045582"/>
            <a:ext cx="3162756" cy="576064"/>
            <a:chOff x="864256" y="1164893"/>
            <a:chExt cx="3162756" cy="576064"/>
          </a:xfrm>
        </p:grpSpPr>
        <p:sp>
          <p:nvSpPr>
            <p:cNvPr id="9" name="文本框 81"/>
            <p:cNvSpPr txBox="1">
              <a:spLocks noChangeArrowheads="1"/>
            </p:cNvSpPr>
            <p:nvPr/>
          </p:nvSpPr>
          <p:spPr bwMode="auto">
            <a:xfrm>
              <a:off x="1473624" y="1296003"/>
              <a:ext cx="2553388" cy="32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数据库设计</a:t>
              </a:r>
              <a:endParaRPr 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64256" y="1164893"/>
              <a:ext cx="576064" cy="576064"/>
              <a:chOff x="635906" y="1669368"/>
              <a:chExt cx="576064" cy="57606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35906" y="1669368"/>
                <a:ext cx="576064" cy="5760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94527" y="1772734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01</a:t>
                </a:r>
                <a:endParaRPr lang="zh-CN" altLang="en-US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99B9F7D-12F0-F978-389C-D0D9773F3895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AACFE00-DC93-82C7-26FA-F7042042B2A3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2036909" y="480212"/>
              <a:ext cx="5175311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8">
              <a:extLst>
                <a:ext uri="{FF2B5EF4-FFF2-40B4-BE49-F238E27FC236}">
                  <a16:creationId xmlns:a16="http://schemas.microsoft.com/office/drawing/2014/main" id="{3D5C3D94-4853-F30C-6965-2F295ECB1323}"/>
                </a:ext>
              </a:extLst>
            </p:cNvPr>
            <p:cNvSpPr txBox="1"/>
            <p:nvPr/>
          </p:nvSpPr>
          <p:spPr>
            <a:xfrm>
              <a:off x="1205912" y="260921"/>
              <a:ext cx="830997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55" name="íśļîde">
              <a:extLst>
                <a:ext uri="{FF2B5EF4-FFF2-40B4-BE49-F238E27FC236}">
                  <a16:creationId xmlns:a16="http://schemas.microsoft.com/office/drawing/2014/main" id="{B7D44CDE-3D6F-20CE-4EB1-7757C7E6524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B106083-2EF2-B5E7-A1BE-60696C37F6C5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57" name="iṩḻíḍé">
                <a:extLst>
                  <a:ext uri="{FF2B5EF4-FFF2-40B4-BE49-F238E27FC236}">
                    <a16:creationId xmlns:a16="http://schemas.microsoft.com/office/drawing/2014/main" id="{5A2933A8-6408-EE54-BDA7-ED868AEA3A54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59" name="íṧļíďê">
                  <a:extLst>
                    <a:ext uri="{FF2B5EF4-FFF2-40B4-BE49-F238E27FC236}">
                      <a16:creationId xmlns:a16="http://schemas.microsoft.com/office/drawing/2014/main" id="{1C4A9AF5-2DB2-5C8B-5547-8E5FAB5F8114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0" name="î$ļïḋé">
                  <a:extLst>
                    <a:ext uri="{FF2B5EF4-FFF2-40B4-BE49-F238E27FC236}">
                      <a16:creationId xmlns:a16="http://schemas.microsoft.com/office/drawing/2014/main" id="{BAEC26F2-7796-05B3-EBC0-A93D4F51B186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1" name="í$1ïḍê">
                  <a:extLst>
                    <a:ext uri="{FF2B5EF4-FFF2-40B4-BE49-F238E27FC236}">
                      <a16:creationId xmlns:a16="http://schemas.microsoft.com/office/drawing/2014/main" id="{75CEBC96-5032-312A-99DC-E5339D34E7E0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íṥľidè">
                  <a:extLst>
                    <a:ext uri="{FF2B5EF4-FFF2-40B4-BE49-F238E27FC236}">
                      <a16:creationId xmlns:a16="http://schemas.microsoft.com/office/drawing/2014/main" id="{1818E494-849F-CC7E-2106-EDFC09FADB78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58" name="ï$1ïḋè">
                <a:extLst>
                  <a:ext uri="{FF2B5EF4-FFF2-40B4-BE49-F238E27FC236}">
                    <a16:creationId xmlns:a16="http://schemas.microsoft.com/office/drawing/2014/main" id="{E86C66C4-0F11-21D2-2908-E75C373A57A9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F6A86A9-CD18-5BD4-4397-4A9508FB4A6C}"/>
              </a:ext>
            </a:extLst>
          </p:cNvPr>
          <p:cNvGrpSpPr/>
          <p:nvPr/>
        </p:nvGrpSpPr>
        <p:grpSpPr>
          <a:xfrm>
            <a:off x="3563888" y="2521893"/>
            <a:ext cx="3193845" cy="576064"/>
            <a:chOff x="864256" y="1164893"/>
            <a:chExt cx="3193845" cy="576064"/>
          </a:xfrm>
        </p:grpSpPr>
        <p:sp>
          <p:nvSpPr>
            <p:cNvPr id="70" name="文本框 81">
              <a:extLst>
                <a:ext uri="{FF2B5EF4-FFF2-40B4-BE49-F238E27FC236}">
                  <a16:creationId xmlns:a16="http://schemas.microsoft.com/office/drawing/2014/main" id="{8CF54567-01DC-04EF-159F-E8D840124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4713" y="1293330"/>
              <a:ext cx="2553388" cy="32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系统展示</a:t>
              </a:r>
              <a:endParaRPr 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C214BBCD-8355-B672-160A-BEE4A45148ED}"/>
                </a:ext>
              </a:extLst>
            </p:cNvPr>
            <p:cNvGrpSpPr/>
            <p:nvPr/>
          </p:nvGrpSpPr>
          <p:grpSpPr>
            <a:xfrm>
              <a:off x="864256" y="1164893"/>
              <a:ext cx="576064" cy="576064"/>
              <a:chOff x="635906" y="1669368"/>
              <a:chExt cx="576064" cy="576064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E84AE877-D435-8DDF-4EA3-E757D65D93E4}"/>
                  </a:ext>
                </a:extLst>
              </p:cNvPr>
              <p:cNvSpPr/>
              <p:nvPr/>
            </p:nvSpPr>
            <p:spPr>
              <a:xfrm>
                <a:off x="635906" y="1669368"/>
                <a:ext cx="576064" cy="5760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32740561-D0C9-2931-4B62-03B3CC32BAD5}"/>
                  </a:ext>
                </a:extLst>
              </p:cNvPr>
              <p:cNvSpPr/>
              <p:nvPr/>
            </p:nvSpPr>
            <p:spPr>
              <a:xfrm>
                <a:off x="677695" y="1772734"/>
                <a:ext cx="429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03</a:t>
                </a:r>
                <a:endParaRPr lang="zh-CN" altLang="en-US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88B44CAD-A184-DC5D-740A-EE2AFAA29569}"/>
              </a:ext>
            </a:extLst>
          </p:cNvPr>
          <p:cNvGrpSpPr/>
          <p:nvPr/>
        </p:nvGrpSpPr>
        <p:grpSpPr>
          <a:xfrm>
            <a:off x="2185147" y="1828631"/>
            <a:ext cx="3162756" cy="576064"/>
            <a:chOff x="864256" y="1164893"/>
            <a:chExt cx="3162756" cy="576064"/>
          </a:xfrm>
        </p:grpSpPr>
        <p:sp>
          <p:nvSpPr>
            <p:cNvPr id="75" name="文本框 81">
              <a:extLst>
                <a:ext uri="{FF2B5EF4-FFF2-40B4-BE49-F238E27FC236}">
                  <a16:creationId xmlns:a16="http://schemas.microsoft.com/office/drawing/2014/main" id="{D74895FE-C210-0B8C-8EB2-C16CD1A6B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3624" y="1296003"/>
              <a:ext cx="2553388" cy="32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架构设计</a:t>
              </a:r>
              <a:endParaRPr 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6464F39-D8BF-E36F-F3E5-8AF35EA25470}"/>
                </a:ext>
              </a:extLst>
            </p:cNvPr>
            <p:cNvGrpSpPr/>
            <p:nvPr/>
          </p:nvGrpSpPr>
          <p:grpSpPr>
            <a:xfrm>
              <a:off x="864256" y="1164893"/>
              <a:ext cx="576064" cy="576064"/>
              <a:chOff x="635906" y="1669368"/>
              <a:chExt cx="576064" cy="576064"/>
            </a:xfrm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CF952879-6249-94D6-0064-BAA178F3F4FA}"/>
                  </a:ext>
                </a:extLst>
              </p:cNvPr>
              <p:cNvSpPr/>
              <p:nvPr/>
            </p:nvSpPr>
            <p:spPr>
              <a:xfrm>
                <a:off x="635906" y="1669368"/>
                <a:ext cx="576064" cy="576064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5C3D66C-AE0E-53AF-9725-5BF3FF7F5D1E}"/>
                  </a:ext>
                </a:extLst>
              </p:cNvPr>
              <p:cNvSpPr/>
              <p:nvPr/>
            </p:nvSpPr>
            <p:spPr>
              <a:xfrm>
                <a:off x="680901" y="1772734"/>
                <a:ext cx="423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02</a:t>
                </a:r>
                <a:endParaRPr lang="zh-CN" altLang="en-US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216BE38-AEAD-F69A-098E-D501F7D38E25}"/>
              </a:ext>
            </a:extLst>
          </p:cNvPr>
          <p:cNvGrpSpPr/>
          <p:nvPr/>
        </p:nvGrpSpPr>
        <p:grpSpPr>
          <a:xfrm>
            <a:off x="5003122" y="3256854"/>
            <a:ext cx="3162756" cy="576064"/>
            <a:chOff x="864256" y="1164893"/>
            <a:chExt cx="3162756" cy="576064"/>
          </a:xfrm>
        </p:grpSpPr>
        <p:sp>
          <p:nvSpPr>
            <p:cNvPr id="80" name="文本框 81">
              <a:extLst>
                <a:ext uri="{FF2B5EF4-FFF2-40B4-BE49-F238E27FC236}">
                  <a16:creationId xmlns:a16="http://schemas.microsoft.com/office/drawing/2014/main" id="{14BF22E1-4ADA-888D-63D5-B2CA34690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3624" y="1296003"/>
              <a:ext cx="2553388" cy="32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使用技术</a:t>
              </a:r>
              <a:endParaRPr 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29C8F668-EEC4-5EF8-BE68-008214BAB526}"/>
                </a:ext>
              </a:extLst>
            </p:cNvPr>
            <p:cNvGrpSpPr/>
            <p:nvPr/>
          </p:nvGrpSpPr>
          <p:grpSpPr>
            <a:xfrm>
              <a:off x="864256" y="1164893"/>
              <a:ext cx="576064" cy="576064"/>
              <a:chOff x="635906" y="1669368"/>
              <a:chExt cx="576064" cy="576064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8F1909F2-768A-1EC3-9C50-9D8DA30995A7}"/>
                  </a:ext>
                </a:extLst>
              </p:cNvPr>
              <p:cNvSpPr/>
              <p:nvPr/>
            </p:nvSpPr>
            <p:spPr>
              <a:xfrm>
                <a:off x="635906" y="1669368"/>
                <a:ext cx="576064" cy="576064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B287A09-B37B-9A71-C9C8-E61BF1597C12}"/>
                  </a:ext>
                </a:extLst>
              </p:cNvPr>
              <p:cNvSpPr/>
              <p:nvPr/>
            </p:nvSpPr>
            <p:spPr>
              <a:xfrm>
                <a:off x="680901" y="1772734"/>
                <a:ext cx="423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04</a:t>
                </a:r>
                <a:endParaRPr lang="zh-CN" altLang="en-US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92C198F-59E3-9AF1-F091-A85ABFC66C9B}"/>
              </a:ext>
            </a:extLst>
          </p:cNvPr>
          <p:cNvGrpSpPr/>
          <p:nvPr/>
        </p:nvGrpSpPr>
        <p:grpSpPr>
          <a:xfrm>
            <a:off x="6524186" y="3970354"/>
            <a:ext cx="3193845" cy="576064"/>
            <a:chOff x="864256" y="1164893"/>
            <a:chExt cx="3193845" cy="576064"/>
          </a:xfrm>
        </p:grpSpPr>
        <p:sp>
          <p:nvSpPr>
            <p:cNvPr id="85" name="文本框 81">
              <a:extLst>
                <a:ext uri="{FF2B5EF4-FFF2-40B4-BE49-F238E27FC236}">
                  <a16:creationId xmlns:a16="http://schemas.microsoft.com/office/drawing/2014/main" id="{360FBFE6-7C9C-8C09-D4AD-71AB97A07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4713" y="1293330"/>
              <a:ext cx="2553388" cy="324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</a:t>
              </a:r>
              <a:endParaRPr 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5B9ED68D-DCD0-A4C7-E4D9-380181EA26E3}"/>
                </a:ext>
              </a:extLst>
            </p:cNvPr>
            <p:cNvGrpSpPr/>
            <p:nvPr/>
          </p:nvGrpSpPr>
          <p:grpSpPr>
            <a:xfrm>
              <a:off x="864256" y="1164893"/>
              <a:ext cx="576064" cy="576064"/>
              <a:chOff x="635906" y="1669368"/>
              <a:chExt cx="576064" cy="576064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3436CC4A-B601-D21D-EE02-F6C737E6C587}"/>
                  </a:ext>
                </a:extLst>
              </p:cNvPr>
              <p:cNvSpPr/>
              <p:nvPr/>
            </p:nvSpPr>
            <p:spPr>
              <a:xfrm>
                <a:off x="635906" y="1669368"/>
                <a:ext cx="576064" cy="5760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0A7001C8-0F39-C43E-6A58-D2C23AC6F6C5}"/>
                  </a:ext>
                </a:extLst>
              </p:cNvPr>
              <p:cNvSpPr/>
              <p:nvPr/>
            </p:nvSpPr>
            <p:spPr>
              <a:xfrm>
                <a:off x="677695" y="1772734"/>
                <a:ext cx="429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05</a:t>
                </a:r>
                <a:endParaRPr lang="zh-CN" altLang="en-US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1762744" y="804775"/>
            <a:ext cx="5449476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发布问卷问卷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038E43E-0625-AAD2-6BE4-14E9E7B6E0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15" y="1215741"/>
            <a:ext cx="6612801" cy="35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202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1762744" y="804775"/>
            <a:ext cx="5449476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问卷回答情况反馈界面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DE465D-5A4C-1457-B37E-A93479CFA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41" y="1200253"/>
            <a:ext cx="6916923" cy="37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935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AC34F787-549B-3C8D-F6D7-8515ECB909D5}"/>
              </a:ext>
            </a:extLst>
          </p:cNvPr>
          <p:cNvSpPr/>
          <p:nvPr/>
        </p:nvSpPr>
        <p:spPr>
          <a:xfrm>
            <a:off x="-41275" y="0"/>
            <a:ext cx="9185275" cy="5150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97E4D6B-10F7-63CA-6540-767D1232CC1E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EB8FE8F-9624-ADAD-10DF-67EC9AD8DF22}"/>
                </a:ext>
              </a:extLst>
            </p:cNvPr>
            <p:cNvCxnSpPr>
              <a:stCxn id="47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8">
              <a:extLst>
                <a:ext uri="{FF2B5EF4-FFF2-40B4-BE49-F238E27FC236}">
                  <a16:creationId xmlns:a16="http://schemas.microsoft.com/office/drawing/2014/main" id="{AE6F977B-4E04-C586-062A-C0411CA2BD7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  <a:endParaRPr lang="zh-CN" altLang="en-US" sz="24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íśļîde">
              <a:extLst>
                <a:ext uri="{FF2B5EF4-FFF2-40B4-BE49-F238E27FC236}">
                  <a16:creationId xmlns:a16="http://schemas.microsoft.com/office/drawing/2014/main" id="{F5ABA096-86B3-231E-DD46-B0D02100CCB4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2AE92FB-E11F-9336-3A38-1B059B6A0C82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58" name="iṩḻíḍé">
                <a:extLst>
                  <a:ext uri="{FF2B5EF4-FFF2-40B4-BE49-F238E27FC236}">
                    <a16:creationId xmlns:a16="http://schemas.microsoft.com/office/drawing/2014/main" id="{E4DA7F32-F468-954F-EA36-4A6E94F9C454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60" name="íṧļíďê">
                  <a:extLst>
                    <a:ext uri="{FF2B5EF4-FFF2-40B4-BE49-F238E27FC236}">
                      <a16:creationId xmlns:a16="http://schemas.microsoft.com/office/drawing/2014/main" id="{06306A7B-0340-68C8-9D21-6117791D3AC7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1" name="î$ļïḋé">
                  <a:extLst>
                    <a:ext uri="{FF2B5EF4-FFF2-40B4-BE49-F238E27FC236}">
                      <a16:creationId xmlns:a16="http://schemas.microsoft.com/office/drawing/2014/main" id="{B7626497-9137-658A-942B-D9393D18551A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í$1ïḍê">
                  <a:extLst>
                    <a:ext uri="{FF2B5EF4-FFF2-40B4-BE49-F238E27FC236}">
                      <a16:creationId xmlns:a16="http://schemas.microsoft.com/office/drawing/2014/main" id="{C13073F7-EEC3-1121-159E-1A6A4DA9F41C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3" name="íṥľidè">
                  <a:extLst>
                    <a:ext uri="{FF2B5EF4-FFF2-40B4-BE49-F238E27FC236}">
                      <a16:creationId xmlns:a16="http://schemas.microsoft.com/office/drawing/2014/main" id="{0101EC12-9878-3F8A-A98B-2DE4B852DA5D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59" name="ï$1ïḋè">
                <a:extLst>
                  <a:ext uri="{FF2B5EF4-FFF2-40B4-BE49-F238E27FC236}">
                    <a16:creationId xmlns:a16="http://schemas.microsoft.com/office/drawing/2014/main" id="{42BB087B-FBB4-A16B-4FFF-3CB2984F019A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99C64D9-C9D5-99BE-3BFE-0322C49AE9C8}"/>
              </a:ext>
            </a:extLst>
          </p:cNvPr>
          <p:cNvSpPr txBox="1"/>
          <p:nvPr/>
        </p:nvSpPr>
        <p:spPr>
          <a:xfrm>
            <a:off x="3097121" y="2352460"/>
            <a:ext cx="2908482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迭代二要求全部完成</a:t>
            </a:r>
          </a:p>
        </p:txBody>
      </p:sp>
    </p:spTree>
    <p:extLst>
      <p:ext uri="{BB962C8B-B14F-4D97-AF65-F5344CB8AC3E}">
        <p14:creationId xmlns:p14="http://schemas.microsoft.com/office/powerpoint/2010/main" val="20125916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092109" y="1710970"/>
            <a:ext cx="2738321" cy="200824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2450" b="1" dirty="0">
                <a:solidFill>
                  <a:srgbClr val="2A458C">
                    <a:alpha val="4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肆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109980" y="2718435"/>
            <a:ext cx="287845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</a:t>
            </a:r>
            <a:endParaRPr lang="zh-CN" sz="3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b="1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2375" y="2029567"/>
            <a:ext cx="135325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95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 </a:t>
            </a:r>
            <a:r>
              <a:rPr lang="en-US" altLang="zh-CN" sz="120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Part Four</a:t>
            </a:r>
            <a:endParaRPr lang="zh-CN" altLang="en-US" sz="4950" i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1188085" y="3291840"/>
            <a:ext cx="270256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346843"/>
      </p:ext>
    </p:extLst>
  </p:cSld>
  <p:clrMapOvr>
    <a:masterClrMapping/>
  </p:clrMapOvr>
  <p:transition spd="med" advTm="1000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AC34F787-549B-3C8D-F6D7-8515ECB909D5}"/>
              </a:ext>
            </a:extLst>
          </p:cNvPr>
          <p:cNvSpPr/>
          <p:nvPr/>
        </p:nvSpPr>
        <p:spPr>
          <a:xfrm>
            <a:off x="-41275" y="0"/>
            <a:ext cx="9185275" cy="5150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97E4D6B-10F7-63CA-6540-767D1232CC1E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EB8FE8F-9624-ADAD-10DF-67EC9AD8DF22}"/>
                </a:ext>
              </a:extLst>
            </p:cNvPr>
            <p:cNvCxnSpPr>
              <a:stCxn id="47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8">
              <a:extLst>
                <a:ext uri="{FF2B5EF4-FFF2-40B4-BE49-F238E27FC236}">
                  <a16:creationId xmlns:a16="http://schemas.microsoft.com/office/drawing/2014/main" id="{AE6F977B-4E04-C586-062A-C0411CA2BD7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使用技术</a:t>
              </a:r>
            </a:p>
          </p:txBody>
        </p:sp>
        <p:sp>
          <p:nvSpPr>
            <p:cNvPr id="55" name="íśļîde">
              <a:extLst>
                <a:ext uri="{FF2B5EF4-FFF2-40B4-BE49-F238E27FC236}">
                  <a16:creationId xmlns:a16="http://schemas.microsoft.com/office/drawing/2014/main" id="{F5ABA096-86B3-231E-DD46-B0D02100CCB4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2AE92FB-E11F-9336-3A38-1B059B6A0C82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58" name="iṩḻíḍé">
                <a:extLst>
                  <a:ext uri="{FF2B5EF4-FFF2-40B4-BE49-F238E27FC236}">
                    <a16:creationId xmlns:a16="http://schemas.microsoft.com/office/drawing/2014/main" id="{E4DA7F32-F468-954F-EA36-4A6E94F9C454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60" name="íṧļíďê">
                  <a:extLst>
                    <a:ext uri="{FF2B5EF4-FFF2-40B4-BE49-F238E27FC236}">
                      <a16:creationId xmlns:a16="http://schemas.microsoft.com/office/drawing/2014/main" id="{06306A7B-0340-68C8-9D21-6117791D3AC7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1" name="î$ļïḋé">
                  <a:extLst>
                    <a:ext uri="{FF2B5EF4-FFF2-40B4-BE49-F238E27FC236}">
                      <a16:creationId xmlns:a16="http://schemas.microsoft.com/office/drawing/2014/main" id="{B7626497-9137-658A-942B-D9393D18551A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í$1ïḍê">
                  <a:extLst>
                    <a:ext uri="{FF2B5EF4-FFF2-40B4-BE49-F238E27FC236}">
                      <a16:creationId xmlns:a16="http://schemas.microsoft.com/office/drawing/2014/main" id="{C13073F7-EEC3-1121-159E-1A6A4DA9F41C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3" name="íṥľidè">
                  <a:extLst>
                    <a:ext uri="{FF2B5EF4-FFF2-40B4-BE49-F238E27FC236}">
                      <a16:creationId xmlns:a16="http://schemas.microsoft.com/office/drawing/2014/main" id="{0101EC12-9878-3F8A-A98B-2DE4B852DA5D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59" name="ï$1ïḋè">
                <a:extLst>
                  <a:ext uri="{FF2B5EF4-FFF2-40B4-BE49-F238E27FC236}">
                    <a16:creationId xmlns:a16="http://schemas.microsoft.com/office/drawing/2014/main" id="{42BB087B-FBB4-A16B-4FFF-3CB2984F019A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99C64D9-C9D5-99BE-3BFE-0322C49AE9C8}"/>
              </a:ext>
            </a:extLst>
          </p:cNvPr>
          <p:cNvSpPr txBox="1"/>
          <p:nvPr/>
        </p:nvSpPr>
        <p:spPr>
          <a:xfrm>
            <a:off x="400146" y="994054"/>
            <a:ext cx="3128094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1.HTML5+CSS3+JS6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D232FB4-223B-7E34-55CE-15CB85502AD7}"/>
              </a:ext>
            </a:extLst>
          </p:cNvPr>
          <p:cNvSpPr txBox="1"/>
          <p:nvPr/>
        </p:nvSpPr>
        <p:spPr>
          <a:xfrm>
            <a:off x="400145" y="1798917"/>
            <a:ext cx="1383001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2.jQuery</a:t>
            </a:r>
            <a:endParaRPr 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05BB9C7-1CA2-DFC4-08D6-F4AA05DAA8D6}"/>
              </a:ext>
            </a:extLst>
          </p:cNvPr>
          <p:cNvSpPr txBox="1"/>
          <p:nvPr/>
        </p:nvSpPr>
        <p:spPr>
          <a:xfrm>
            <a:off x="5657946" y="994054"/>
            <a:ext cx="1651728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MyBatis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B70EBB-124D-1016-65C2-31ED8ECCFECA}"/>
              </a:ext>
            </a:extLst>
          </p:cNvPr>
          <p:cNvSpPr txBox="1"/>
          <p:nvPr/>
        </p:nvSpPr>
        <p:spPr>
          <a:xfrm>
            <a:off x="5657946" y="1889404"/>
            <a:ext cx="2143851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SpringBoot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8AA3312-2D31-2744-0319-7060566A17D2}"/>
              </a:ext>
            </a:extLst>
          </p:cNvPr>
          <p:cNvSpPr txBox="1"/>
          <p:nvPr/>
        </p:nvSpPr>
        <p:spPr>
          <a:xfrm>
            <a:off x="360555" y="2664791"/>
            <a:ext cx="1603638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altLang="zh-CN" sz="2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43947A2-82F6-7A27-8931-3918A6F61147}"/>
              </a:ext>
            </a:extLst>
          </p:cNvPr>
          <p:cNvSpPr txBox="1"/>
          <p:nvPr/>
        </p:nvSpPr>
        <p:spPr>
          <a:xfrm>
            <a:off x="5663139" y="2679533"/>
            <a:ext cx="1641341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7.JavaMial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209206C-9A0E-47D3-D784-7C8D6C290710}"/>
              </a:ext>
            </a:extLst>
          </p:cNvPr>
          <p:cNvSpPr txBox="1"/>
          <p:nvPr/>
        </p:nvSpPr>
        <p:spPr>
          <a:xfrm>
            <a:off x="360555" y="3611586"/>
            <a:ext cx="1272137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Redis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D1C8232-3B22-921E-3B29-647AA35EEEB2}"/>
              </a:ext>
            </a:extLst>
          </p:cNvPr>
          <p:cNvSpPr txBox="1"/>
          <p:nvPr/>
        </p:nvSpPr>
        <p:spPr>
          <a:xfrm>
            <a:off x="5657946" y="3579862"/>
            <a:ext cx="1241809" cy="438580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Shiro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1169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/>
      <p:bldP spid="42" grpId="0"/>
      <p:bldP spid="43" grpId="0"/>
      <p:bldP spid="64" grpId="0"/>
      <p:bldP spid="65" grpId="0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092109" y="1710970"/>
            <a:ext cx="2738321" cy="200824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2450" b="1" dirty="0">
                <a:solidFill>
                  <a:srgbClr val="2A458C">
                    <a:alpha val="4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伍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109980" y="2718435"/>
            <a:ext cx="287845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伍</a:t>
            </a:r>
            <a:r>
              <a:rPr lang="zh-CN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创新点</a:t>
            </a:r>
            <a:endParaRPr lang="zh-CN" altLang="en-US" sz="3000" b="1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2375" y="2029567"/>
            <a:ext cx="131478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95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 </a:t>
            </a:r>
            <a:r>
              <a:rPr lang="en-US" altLang="zh-CN" sz="120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Part Five</a:t>
            </a:r>
            <a:endParaRPr lang="zh-CN" altLang="en-US" sz="4950" i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1188085" y="3291840"/>
            <a:ext cx="270256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096546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-41275" y="0"/>
            <a:ext cx="9185275" cy="5150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305993" y="1114312"/>
            <a:ext cx="5673923" cy="757890"/>
            <a:chOff x="554264" y="1410756"/>
            <a:chExt cx="5673923" cy="757890"/>
          </a:xfrm>
        </p:grpSpPr>
        <p:sp>
          <p:nvSpPr>
            <p:cNvPr id="21" name="文本框 3"/>
            <p:cNvSpPr txBox="1"/>
            <p:nvPr/>
          </p:nvSpPr>
          <p:spPr>
            <a:xfrm>
              <a:off x="1056524" y="1861941"/>
              <a:ext cx="5171663" cy="306705"/>
            </a:xfrm>
            <a:prstGeom prst="rect">
              <a:avLst/>
            </a:prstGeom>
            <a:noFill/>
          </p:spPr>
          <p:txBody>
            <a:bodyPr lIns="86404" tIns="0" rIns="86404" bIns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重新设计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，对功能布置位置整理重构，优化用户交互体验 </a:t>
              </a:r>
            </a:p>
          </p:txBody>
        </p:sp>
        <p:grpSp>
          <p:nvGrpSpPr>
            <p:cNvPr id="37" name="Group 33"/>
            <p:cNvGrpSpPr/>
            <p:nvPr/>
          </p:nvGrpSpPr>
          <p:grpSpPr>
            <a:xfrm>
              <a:off x="554264" y="1410756"/>
              <a:ext cx="502260" cy="502260"/>
              <a:chOff x="5489711" y="4046797"/>
              <a:chExt cx="550434" cy="550434"/>
            </a:xfrm>
          </p:grpSpPr>
          <p:sp>
            <p:nvSpPr>
              <p:cNvPr id="38" name="Oval 21"/>
              <p:cNvSpPr/>
              <p:nvPr/>
            </p:nvSpPr>
            <p:spPr>
              <a:xfrm>
                <a:off x="5489711" y="4046797"/>
                <a:ext cx="550434" cy="55043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3"/>
              <p:cNvSpPr>
                <a:spLocks noChangeAspect="1" noEditPoints="1"/>
              </p:cNvSpPr>
              <p:nvPr/>
            </p:nvSpPr>
            <p:spPr bwMode="auto">
              <a:xfrm>
                <a:off x="5623284" y="4215334"/>
                <a:ext cx="283282" cy="213360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147" y="98"/>
                  </a:cxn>
                  <a:cxn ang="0">
                    <a:pos x="19" y="98"/>
                  </a:cxn>
                  <a:cxn ang="0">
                    <a:pos x="19" y="54"/>
                  </a:cxn>
                  <a:cxn ang="0">
                    <a:pos x="54" y="9"/>
                  </a:cxn>
                  <a:cxn ang="0">
                    <a:pos x="97" y="54"/>
                  </a:cxn>
                  <a:cxn ang="0">
                    <a:pos x="127" y="28"/>
                  </a:cxn>
                  <a:cxn ang="0">
                    <a:pos x="147" y="98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147" y="98"/>
                    </a:moveTo>
                    <a:lnTo>
                      <a:pt x="19" y="98"/>
                    </a:lnTo>
                    <a:lnTo>
                      <a:pt x="19" y="54"/>
                    </a:lnTo>
                    <a:lnTo>
                      <a:pt x="54" y="9"/>
                    </a:lnTo>
                    <a:lnTo>
                      <a:pt x="97" y="54"/>
                    </a:lnTo>
                    <a:lnTo>
                      <a:pt x="127" y="28"/>
                    </a:lnTo>
                    <a:lnTo>
                      <a:pt x="147" y="98"/>
                    </a:lnTo>
                    <a:close/>
                  </a:path>
                </a:pathLst>
              </a:custGeom>
              <a:solidFill>
                <a:srgbClr val="17375E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180888" y="1461831"/>
              <a:ext cx="14474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页面优化</a:t>
              </a:r>
              <a:endParaRPr 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278133" y="2356435"/>
            <a:ext cx="6872880" cy="757886"/>
            <a:chOff x="554261" y="2621746"/>
            <a:chExt cx="6872880" cy="757886"/>
          </a:xfrm>
        </p:grpSpPr>
        <p:sp>
          <p:nvSpPr>
            <p:cNvPr id="23" name="文本框 23"/>
            <p:cNvSpPr txBox="1"/>
            <p:nvPr/>
          </p:nvSpPr>
          <p:spPr>
            <a:xfrm>
              <a:off x="1056521" y="2981219"/>
              <a:ext cx="6370620" cy="398413"/>
            </a:xfrm>
            <a:prstGeom prst="rect">
              <a:avLst/>
            </a:prstGeom>
            <a:noFill/>
          </p:spPr>
          <p:txBody>
            <a:bodyPr lIns="86404" tIns="0" rIns="86404" bIns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项目采用图表展示控件</a:t>
              </a:r>
              <a:r>
                <a:rPr lang="en-US" altLang="zh-CN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echarts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对项目及问卷情况分析，提供直观用户反馈。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Group 22"/>
            <p:cNvGrpSpPr/>
            <p:nvPr/>
          </p:nvGrpSpPr>
          <p:grpSpPr>
            <a:xfrm>
              <a:off x="554261" y="2704820"/>
              <a:ext cx="502260" cy="502260"/>
              <a:chOff x="855965" y="4152368"/>
              <a:chExt cx="638053" cy="638053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855965" y="4152368"/>
                <a:ext cx="638053" cy="638053"/>
              </a:xfrm>
              <a:prstGeom prst="ellipse">
                <a:avLst/>
              </a:prstGeom>
              <a:solidFill>
                <a:srgbClr val="1737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45" name="Freeform 66"/>
              <p:cNvSpPr>
                <a:spLocks noChangeAspect="1" noChangeArrowheads="1"/>
              </p:cNvSpPr>
              <p:nvPr/>
            </p:nvSpPr>
            <p:spPr bwMode="auto">
              <a:xfrm>
                <a:off x="977689" y="4267182"/>
                <a:ext cx="341250" cy="408425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pPr>
                  <a:defRPr/>
                </a:pPr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180888" y="2621746"/>
              <a:ext cx="2383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数据图表展示分析</a:t>
              </a:r>
              <a:endParaRPr lang="zh-CN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78133" y="3761943"/>
            <a:ext cx="5601915" cy="808753"/>
            <a:chOff x="554261" y="4040929"/>
            <a:chExt cx="5601915" cy="808753"/>
          </a:xfrm>
        </p:grpSpPr>
        <p:grpSp>
          <p:nvGrpSpPr>
            <p:cNvPr id="54" name="Group 53"/>
            <p:cNvGrpSpPr/>
            <p:nvPr/>
          </p:nvGrpSpPr>
          <p:grpSpPr>
            <a:xfrm>
              <a:off x="554261" y="4040929"/>
              <a:ext cx="5601915" cy="808753"/>
              <a:chOff x="554261" y="4040929"/>
              <a:chExt cx="5601915" cy="808753"/>
            </a:xfrm>
          </p:grpSpPr>
          <p:sp>
            <p:nvSpPr>
              <p:cNvPr id="49" name="Oval 21"/>
              <p:cNvSpPr/>
              <p:nvPr/>
            </p:nvSpPr>
            <p:spPr>
              <a:xfrm>
                <a:off x="554261" y="4065992"/>
                <a:ext cx="502260" cy="5022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4" name="文本框 24"/>
              <p:cNvSpPr txBox="1"/>
              <p:nvPr/>
            </p:nvSpPr>
            <p:spPr>
              <a:xfrm>
                <a:off x="1058303" y="4423768"/>
                <a:ext cx="5097873" cy="425914"/>
              </a:xfrm>
              <a:prstGeom prst="rect">
                <a:avLst/>
              </a:prstGeom>
              <a:noFill/>
            </p:spPr>
            <p:txBody>
              <a:bodyPr lIns="86404" tIns="0" rIns="86404" bIns="0" anchor="ctr"/>
              <a:lstStyle/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系统额外完成对用户的管理功能，管理用户方便快捷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180888" y="4040929"/>
                <a:ext cx="27709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用户管理功能（额外）</a:t>
                </a:r>
                <a:endParaRPr lang="zh-CN" sz="20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Freeform 21"/>
            <p:cNvSpPr>
              <a:spLocks noEditPoints="1"/>
            </p:cNvSpPr>
            <p:nvPr/>
          </p:nvSpPr>
          <p:spPr bwMode="auto">
            <a:xfrm>
              <a:off x="650079" y="4158454"/>
              <a:ext cx="276117" cy="315383"/>
            </a:xfrm>
            <a:custGeom>
              <a:avLst/>
              <a:gdLst>
                <a:gd name="T0" fmla="*/ 432 w 504"/>
                <a:gd name="T1" fmla="*/ 541 h 577"/>
                <a:gd name="T2" fmla="*/ 407 w 504"/>
                <a:gd name="T3" fmla="*/ 541 h 577"/>
                <a:gd name="T4" fmla="*/ 504 w 504"/>
                <a:gd name="T5" fmla="*/ 361 h 577"/>
                <a:gd name="T6" fmla="*/ 341 w 504"/>
                <a:gd name="T7" fmla="*/ 152 h 577"/>
                <a:gd name="T8" fmla="*/ 382 w 504"/>
                <a:gd name="T9" fmla="*/ 75 h 577"/>
                <a:gd name="T10" fmla="*/ 374 w 504"/>
                <a:gd name="T11" fmla="*/ 50 h 577"/>
                <a:gd name="T12" fmla="*/ 277 w 504"/>
                <a:gd name="T13" fmla="*/ 3 h 577"/>
                <a:gd name="T14" fmla="*/ 263 w 504"/>
                <a:gd name="T15" fmla="*/ 2 h 577"/>
                <a:gd name="T16" fmla="*/ 252 w 504"/>
                <a:gd name="T17" fmla="*/ 12 h 577"/>
                <a:gd name="T18" fmla="*/ 137 w 504"/>
                <a:gd name="T19" fmla="*/ 230 h 577"/>
                <a:gd name="T20" fmla="*/ 153 w 504"/>
                <a:gd name="T21" fmla="*/ 280 h 577"/>
                <a:gd name="T22" fmla="*/ 137 w 504"/>
                <a:gd name="T23" fmla="*/ 313 h 577"/>
                <a:gd name="T24" fmla="*/ 202 w 504"/>
                <a:gd name="T25" fmla="*/ 344 h 577"/>
                <a:gd name="T26" fmla="*/ 217 w 504"/>
                <a:gd name="T27" fmla="*/ 312 h 577"/>
                <a:gd name="T28" fmla="*/ 217 w 504"/>
                <a:gd name="T29" fmla="*/ 312 h 577"/>
                <a:gd name="T30" fmla="*/ 267 w 504"/>
                <a:gd name="T31" fmla="*/ 293 h 577"/>
                <a:gd name="T32" fmla="*/ 306 w 504"/>
                <a:gd name="T33" fmla="*/ 219 h 577"/>
                <a:gd name="T34" fmla="*/ 432 w 504"/>
                <a:gd name="T35" fmla="*/ 361 h 577"/>
                <a:gd name="T36" fmla="*/ 288 w 504"/>
                <a:gd name="T37" fmla="*/ 505 h 577"/>
                <a:gd name="T38" fmla="*/ 180 w 504"/>
                <a:gd name="T39" fmla="*/ 469 h 577"/>
                <a:gd name="T40" fmla="*/ 180 w 504"/>
                <a:gd name="T41" fmla="*/ 451 h 577"/>
                <a:gd name="T42" fmla="*/ 198 w 504"/>
                <a:gd name="T43" fmla="*/ 433 h 577"/>
                <a:gd name="T44" fmla="*/ 288 w 504"/>
                <a:gd name="T45" fmla="*/ 433 h 577"/>
                <a:gd name="T46" fmla="*/ 288 w 504"/>
                <a:gd name="T47" fmla="*/ 397 h 577"/>
                <a:gd name="T48" fmla="*/ 149 w 504"/>
                <a:gd name="T49" fmla="*/ 397 h 577"/>
                <a:gd name="T50" fmla="*/ 75 w 504"/>
                <a:gd name="T51" fmla="*/ 397 h 577"/>
                <a:gd name="T52" fmla="*/ 0 w 504"/>
                <a:gd name="T53" fmla="*/ 397 h 577"/>
                <a:gd name="T54" fmla="*/ 0 w 504"/>
                <a:gd name="T55" fmla="*/ 433 h 577"/>
                <a:gd name="T56" fmla="*/ 85 w 504"/>
                <a:gd name="T57" fmla="*/ 433 h 577"/>
                <a:gd name="T58" fmla="*/ 90 w 504"/>
                <a:gd name="T59" fmla="*/ 433 h 577"/>
                <a:gd name="T60" fmla="*/ 108 w 504"/>
                <a:gd name="T61" fmla="*/ 451 h 577"/>
                <a:gd name="T62" fmla="*/ 108 w 504"/>
                <a:gd name="T63" fmla="*/ 469 h 577"/>
                <a:gd name="T64" fmla="*/ 108 w 504"/>
                <a:gd name="T65" fmla="*/ 541 h 577"/>
                <a:gd name="T66" fmla="*/ 36 w 504"/>
                <a:gd name="T67" fmla="*/ 577 h 577"/>
                <a:gd name="T68" fmla="*/ 504 w 504"/>
                <a:gd name="T69" fmla="*/ 577 h 577"/>
                <a:gd name="T70" fmla="*/ 432 w 504"/>
                <a:gd name="T71" fmla="*/ 541 h 577"/>
                <a:gd name="T72" fmla="*/ 306 w 504"/>
                <a:gd name="T73" fmla="*/ 49 h 577"/>
                <a:gd name="T74" fmla="*/ 294 w 504"/>
                <a:gd name="T75" fmla="*/ 61 h 577"/>
                <a:gd name="T76" fmla="*/ 212 w 504"/>
                <a:gd name="T77" fmla="*/ 217 h 577"/>
                <a:gd name="T78" fmla="*/ 180 w 504"/>
                <a:gd name="T79" fmla="*/ 202 h 577"/>
                <a:gd name="T80" fmla="*/ 182 w 504"/>
                <a:gd name="T81" fmla="*/ 195 h 577"/>
                <a:gd name="T82" fmla="*/ 261 w 504"/>
                <a:gd name="T83" fmla="*/ 48 h 577"/>
                <a:gd name="T84" fmla="*/ 272 w 504"/>
                <a:gd name="T85" fmla="*/ 38 h 577"/>
                <a:gd name="T86" fmla="*/ 286 w 504"/>
                <a:gd name="T87" fmla="*/ 39 h 577"/>
                <a:gd name="T88" fmla="*/ 306 w 504"/>
                <a:gd name="T89" fmla="*/ 49 h 577"/>
                <a:gd name="T90" fmla="*/ 306 w 504"/>
                <a:gd name="T91" fmla="*/ 4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04" h="577">
                  <a:moveTo>
                    <a:pt x="432" y="541"/>
                  </a:moveTo>
                  <a:cubicBezTo>
                    <a:pt x="407" y="541"/>
                    <a:pt x="407" y="541"/>
                    <a:pt x="407" y="541"/>
                  </a:cubicBezTo>
                  <a:cubicBezTo>
                    <a:pt x="466" y="502"/>
                    <a:pt x="504" y="436"/>
                    <a:pt x="504" y="361"/>
                  </a:cubicBezTo>
                  <a:cubicBezTo>
                    <a:pt x="504" y="260"/>
                    <a:pt x="435" y="175"/>
                    <a:pt x="341" y="152"/>
                  </a:cubicBezTo>
                  <a:cubicBezTo>
                    <a:pt x="382" y="75"/>
                    <a:pt x="382" y="75"/>
                    <a:pt x="382" y="75"/>
                  </a:cubicBezTo>
                  <a:cubicBezTo>
                    <a:pt x="386" y="65"/>
                    <a:pt x="383" y="54"/>
                    <a:pt x="374" y="50"/>
                  </a:cubicBezTo>
                  <a:cubicBezTo>
                    <a:pt x="277" y="3"/>
                    <a:pt x="277" y="3"/>
                    <a:pt x="277" y="3"/>
                  </a:cubicBezTo>
                  <a:cubicBezTo>
                    <a:pt x="272" y="1"/>
                    <a:pt x="267" y="0"/>
                    <a:pt x="263" y="2"/>
                  </a:cubicBezTo>
                  <a:cubicBezTo>
                    <a:pt x="258" y="4"/>
                    <a:pt x="254" y="7"/>
                    <a:pt x="252" y="12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28" y="249"/>
                    <a:pt x="135" y="272"/>
                    <a:pt x="153" y="280"/>
                  </a:cubicBezTo>
                  <a:cubicBezTo>
                    <a:pt x="137" y="313"/>
                    <a:pt x="137" y="313"/>
                    <a:pt x="137" y="313"/>
                  </a:cubicBezTo>
                  <a:cubicBezTo>
                    <a:pt x="202" y="344"/>
                    <a:pt x="202" y="344"/>
                    <a:pt x="202" y="344"/>
                  </a:cubicBezTo>
                  <a:cubicBezTo>
                    <a:pt x="217" y="312"/>
                    <a:pt x="217" y="312"/>
                    <a:pt x="217" y="312"/>
                  </a:cubicBezTo>
                  <a:cubicBezTo>
                    <a:pt x="217" y="312"/>
                    <a:pt x="217" y="312"/>
                    <a:pt x="217" y="312"/>
                  </a:cubicBezTo>
                  <a:cubicBezTo>
                    <a:pt x="235" y="320"/>
                    <a:pt x="257" y="312"/>
                    <a:pt x="267" y="293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77" y="228"/>
                    <a:pt x="432" y="288"/>
                    <a:pt x="432" y="361"/>
                  </a:cubicBezTo>
                  <a:cubicBezTo>
                    <a:pt x="432" y="440"/>
                    <a:pt x="367" y="505"/>
                    <a:pt x="288" y="505"/>
                  </a:cubicBezTo>
                  <a:cubicBezTo>
                    <a:pt x="252" y="505"/>
                    <a:pt x="205" y="491"/>
                    <a:pt x="180" y="469"/>
                  </a:cubicBezTo>
                  <a:cubicBezTo>
                    <a:pt x="180" y="451"/>
                    <a:pt x="180" y="451"/>
                    <a:pt x="180" y="451"/>
                  </a:cubicBezTo>
                  <a:cubicBezTo>
                    <a:pt x="180" y="441"/>
                    <a:pt x="188" y="433"/>
                    <a:pt x="198" y="433"/>
                  </a:cubicBezTo>
                  <a:cubicBezTo>
                    <a:pt x="288" y="433"/>
                    <a:pt x="288" y="433"/>
                    <a:pt x="288" y="433"/>
                  </a:cubicBezTo>
                  <a:cubicBezTo>
                    <a:pt x="288" y="397"/>
                    <a:pt x="288" y="397"/>
                    <a:pt x="288" y="397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75" y="397"/>
                    <a:pt x="75" y="397"/>
                    <a:pt x="75" y="397"/>
                  </a:cubicBezTo>
                  <a:cubicBezTo>
                    <a:pt x="0" y="397"/>
                    <a:pt x="0" y="397"/>
                    <a:pt x="0" y="397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85" y="433"/>
                    <a:pt x="85" y="433"/>
                    <a:pt x="85" y="433"/>
                  </a:cubicBezTo>
                  <a:cubicBezTo>
                    <a:pt x="90" y="433"/>
                    <a:pt x="90" y="433"/>
                    <a:pt x="90" y="433"/>
                  </a:cubicBezTo>
                  <a:cubicBezTo>
                    <a:pt x="100" y="433"/>
                    <a:pt x="108" y="441"/>
                    <a:pt x="108" y="451"/>
                  </a:cubicBezTo>
                  <a:cubicBezTo>
                    <a:pt x="108" y="469"/>
                    <a:pt x="108" y="469"/>
                    <a:pt x="108" y="469"/>
                  </a:cubicBezTo>
                  <a:cubicBezTo>
                    <a:pt x="108" y="541"/>
                    <a:pt x="108" y="541"/>
                    <a:pt x="108" y="541"/>
                  </a:cubicBezTo>
                  <a:cubicBezTo>
                    <a:pt x="68" y="541"/>
                    <a:pt x="36" y="537"/>
                    <a:pt x="36" y="577"/>
                  </a:cubicBezTo>
                  <a:cubicBezTo>
                    <a:pt x="504" y="577"/>
                    <a:pt x="504" y="577"/>
                    <a:pt x="504" y="577"/>
                  </a:cubicBezTo>
                  <a:cubicBezTo>
                    <a:pt x="504" y="537"/>
                    <a:pt x="472" y="541"/>
                    <a:pt x="432" y="541"/>
                  </a:cubicBezTo>
                  <a:close/>
                  <a:moveTo>
                    <a:pt x="306" y="49"/>
                  </a:moveTo>
                  <a:cubicBezTo>
                    <a:pt x="301" y="51"/>
                    <a:pt x="297" y="55"/>
                    <a:pt x="294" y="61"/>
                  </a:cubicBezTo>
                  <a:cubicBezTo>
                    <a:pt x="212" y="217"/>
                    <a:pt x="212" y="217"/>
                    <a:pt x="212" y="217"/>
                  </a:cubicBezTo>
                  <a:cubicBezTo>
                    <a:pt x="180" y="202"/>
                    <a:pt x="180" y="202"/>
                    <a:pt x="180" y="202"/>
                  </a:cubicBezTo>
                  <a:cubicBezTo>
                    <a:pt x="181" y="199"/>
                    <a:pt x="181" y="197"/>
                    <a:pt x="182" y="195"/>
                  </a:cubicBezTo>
                  <a:cubicBezTo>
                    <a:pt x="261" y="48"/>
                    <a:pt x="261" y="48"/>
                    <a:pt x="261" y="48"/>
                  </a:cubicBezTo>
                  <a:cubicBezTo>
                    <a:pt x="263" y="43"/>
                    <a:pt x="267" y="40"/>
                    <a:pt x="272" y="38"/>
                  </a:cubicBezTo>
                  <a:cubicBezTo>
                    <a:pt x="276" y="36"/>
                    <a:pt x="281" y="37"/>
                    <a:pt x="286" y="39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06" y="49"/>
                    <a:pt x="306" y="49"/>
                    <a:pt x="306" y="49"/>
                  </a:cubicBez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97E4D6B-10F7-63CA-6540-767D1232CC1E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EB8FE8F-9624-ADAD-10DF-67EC9AD8DF22}"/>
                </a:ext>
              </a:extLst>
            </p:cNvPr>
            <p:cNvCxnSpPr>
              <a:stCxn id="47" idx="3"/>
            </p:cNvCxnSpPr>
            <p:nvPr/>
          </p:nvCxnSpPr>
          <p:spPr>
            <a:xfrm>
              <a:off x="2383157" y="480212"/>
              <a:ext cx="4829063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8">
              <a:extLst>
                <a:ext uri="{FF2B5EF4-FFF2-40B4-BE49-F238E27FC236}">
                  <a16:creationId xmlns:a16="http://schemas.microsoft.com/office/drawing/2014/main" id="{AE6F977B-4E04-C586-062A-C0411CA2BD78}"/>
                </a:ext>
              </a:extLst>
            </p:cNvPr>
            <p:cNvSpPr txBox="1"/>
            <p:nvPr/>
          </p:nvSpPr>
          <p:spPr>
            <a:xfrm>
              <a:off x="1205912" y="260921"/>
              <a:ext cx="117724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</a:t>
              </a:r>
            </a:p>
          </p:txBody>
        </p:sp>
        <p:sp>
          <p:nvSpPr>
            <p:cNvPr id="55" name="íśļîde">
              <a:extLst>
                <a:ext uri="{FF2B5EF4-FFF2-40B4-BE49-F238E27FC236}">
                  <a16:creationId xmlns:a16="http://schemas.microsoft.com/office/drawing/2014/main" id="{F5ABA096-86B3-231E-DD46-B0D02100CCB4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2AE92FB-E11F-9336-3A38-1B059B6A0C82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58" name="iṩḻíḍé">
                <a:extLst>
                  <a:ext uri="{FF2B5EF4-FFF2-40B4-BE49-F238E27FC236}">
                    <a16:creationId xmlns:a16="http://schemas.microsoft.com/office/drawing/2014/main" id="{E4DA7F32-F468-954F-EA36-4A6E94F9C454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60" name="íṧļíďê">
                  <a:extLst>
                    <a:ext uri="{FF2B5EF4-FFF2-40B4-BE49-F238E27FC236}">
                      <a16:creationId xmlns:a16="http://schemas.microsoft.com/office/drawing/2014/main" id="{06306A7B-0340-68C8-9D21-6117791D3AC7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1" name="î$ļïḋé">
                  <a:extLst>
                    <a:ext uri="{FF2B5EF4-FFF2-40B4-BE49-F238E27FC236}">
                      <a16:creationId xmlns:a16="http://schemas.microsoft.com/office/drawing/2014/main" id="{B7626497-9137-658A-942B-D9393D18551A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í$1ïḍê">
                  <a:extLst>
                    <a:ext uri="{FF2B5EF4-FFF2-40B4-BE49-F238E27FC236}">
                      <a16:creationId xmlns:a16="http://schemas.microsoft.com/office/drawing/2014/main" id="{C13073F7-EEC3-1121-159E-1A6A4DA9F41C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3" name="íṥľidè">
                  <a:extLst>
                    <a:ext uri="{FF2B5EF4-FFF2-40B4-BE49-F238E27FC236}">
                      <a16:creationId xmlns:a16="http://schemas.microsoft.com/office/drawing/2014/main" id="{0101EC12-9878-3F8A-A98B-2DE4B852DA5D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59" name="ï$1ïḋè">
                <a:extLst>
                  <a:ext uri="{FF2B5EF4-FFF2-40B4-BE49-F238E27FC236}">
                    <a16:creationId xmlns:a16="http://schemas.microsoft.com/office/drawing/2014/main" id="{42BB087B-FBB4-A16B-4FFF-3CB2984F019A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-20638" y="123478"/>
            <a:ext cx="9185275" cy="5150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305993" y="1114312"/>
            <a:ext cx="5786287" cy="1242123"/>
            <a:chOff x="554264" y="1410756"/>
            <a:chExt cx="5786287" cy="1242123"/>
          </a:xfrm>
        </p:grpSpPr>
        <p:sp>
          <p:nvSpPr>
            <p:cNvPr id="21" name="文本框 3"/>
            <p:cNvSpPr txBox="1"/>
            <p:nvPr/>
          </p:nvSpPr>
          <p:spPr>
            <a:xfrm>
              <a:off x="1083967" y="1988398"/>
              <a:ext cx="5256584" cy="664481"/>
            </a:xfrm>
            <a:prstGeom prst="rect">
              <a:avLst/>
            </a:prstGeom>
            <a:noFill/>
          </p:spPr>
          <p:txBody>
            <a:bodyPr lIns="86404" tIns="0" rIns="86404" bIns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400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内存数据库对用户信息进行管理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Shiro</a:t>
              </a: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权限管理框架实现用户的权限验证</a:t>
              </a:r>
            </a:p>
          </p:txBody>
        </p:sp>
        <p:grpSp>
          <p:nvGrpSpPr>
            <p:cNvPr id="37" name="Group 33"/>
            <p:cNvGrpSpPr/>
            <p:nvPr/>
          </p:nvGrpSpPr>
          <p:grpSpPr>
            <a:xfrm>
              <a:off x="554264" y="1410756"/>
              <a:ext cx="502260" cy="502260"/>
              <a:chOff x="5489711" y="4046797"/>
              <a:chExt cx="550434" cy="550434"/>
            </a:xfrm>
          </p:grpSpPr>
          <p:sp>
            <p:nvSpPr>
              <p:cNvPr id="38" name="Oval 21"/>
              <p:cNvSpPr/>
              <p:nvPr/>
            </p:nvSpPr>
            <p:spPr>
              <a:xfrm>
                <a:off x="5489711" y="4046797"/>
                <a:ext cx="550434" cy="55043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3"/>
              <p:cNvSpPr>
                <a:spLocks noChangeAspect="1" noEditPoints="1"/>
              </p:cNvSpPr>
              <p:nvPr/>
            </p:nvSpPr>
            <p:spPr bwMode="auto">
              <a:xfrm>
                <a:off x="5623284" y="4215334"/>
                <a:ext cx="283282" cy="213360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147" y="98"/>
                  </a:cxn>
                  <a:cxn ang="0">
                    <a:pos x="19" y="98"/>
                  </a:cxn>
                  <a:cxn ang="0">
                    <a:pos x="19" y="54"/>
                  </a:cxn>
                  <a:cxn ang="0">
                    <a:pos x="54" y="9"/>
                  </a:cxn>
                  <a:cxn ang="0">
                    <a:pos x="97" y="54"/>
                  </a:cxn>
                  <a:cxn ang="0">
                    <a:pos x="127" y="28"/>
                  </a:cxn>
                  <a:cxn ang="0">
                    <a:pos x="147" y="98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147" y="98"/>
                    </a:moveTo>
                    <a:lnTo>
                      <a:pt x="19" y="98"/>
                    </a:lnTo>
                    <a:lnTo>
                      <a:pt x="19" y="54"/>
                    </a:lnTo>
                    <a:lnTo>
                      <a:pt x="54" y="9"/>
                    </a:lnTo>
                    <a:lnTo>
                      <a:pt x="97" y="54"/>
                    </a:lnTo>
                    <a:lnTo>
                      <a:pt x="127" y="28"/>
                    </a:lnTo>
                    <a:lnTo>
                      <a:pt x="147" y="98"/>
                    </a:lnTo>
                    <a:close/>
                  </a:path>
                </a:pathLst>
              </a:custGeom>
              <a:solidFill>
                <a:srgbClr val="17375E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180888" y="1461831"/>
              <a:ext cx="32874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实现迭代</a:t>
              </a:r>
              <a:r>
                <a:rPr lang="en-US" altLang="zh-CN" sz="20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需求变更</a:t>
              </a:r>
              <a:endParaRPr 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305993" y="2943739"/>
            <a:ext cx="6896787" cy="810294"/>
            <a:chOff x="554261" y="2704820"/>
            <a:chExt cx="6896787" cy="810294"/>
          </a:xfrm>
        </p:grpSpPr>
        <p:sp>
          <p:nvSpPr>
            <p:cNvPr id="23" name="文本框 23"/>
            <p:cNvSpPr txBox="1"/>
            <p:nvPr/>
          </p:nvSpPr>
          <p:spPr>
            <a:xfrm>
              <a:off x="1080428" y="3116701"/>
              <a:ext cx="6370620" cy="398413"/>
            </a:xfrm>
            <a:prstGeom prst="rect">
              <a:avLst/>
            </a:prstGeom>
            <a:noFill/>
          </p:spPr>
          <p:txBody>
            <a:bodyPr lIns="86404" tIns="0" rIns="86404" bIns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用户的操作以日志的形式输出</a:t>
              </a:r>
            </a:p>
          </p:txBody>
        </p:sp>
        <p:grpSp>
          <p:nvGrpSpPr>
            <p:cNvPr id="40" name="Group 22"/>
            <p:cNvGrpSpPr/>
            <p:nvPr/>
          </p:nvGrpSpPr>
          <p:grpSpPr>
            <a:xfrm>
              <a:off x="554261" y="2704820"/>
              <a:ext cx="502260" cy="502260"/>
              <a:chOff x="855965" y="4152368"/>
              <a:chExt cx="638053" cy="638053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855965" y="4152368"/>
                <a:ext cx="638053" cy="638053"/>
              </a:xfrm>
              <a:prstGeom prst="ellipse">
                <a:avLst/>
              </a:prstGeom>
              <a:solidFill>
                <a:srgbClr val="1737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45" name="Freeform 66"/>
              <p:cNvSpPr>
                <a:spLocks noChangeAspect="1" noChangeArrowheads="1"/>
              </p:cNvSpPr>
              <p:nvPr/>
            </p:nvSpPr>
            <p:spPr bwMode="auto">
              <a:xfrm>
                <a:off x="977689" y="4267182"/>
                <a:ext cx="341250" cy="408425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pPr>
                  <a:defRPr/>
                </a:pPr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169678" y="2720736"/>
              <a:ext cx="2383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系统日志</a:t>
              </a:r>
              <a:endParaRPr lang="zh-CN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97E4D6B-10F7-63CA-6540-767D1232CC1E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EB8FE8F-9624-ADAD-10DF-67EC9AD8DF22}"/>
                </a:ext>
              </a:extLst>
            </p:cNvPr>
            <p:cNvCxnSpPr>
              <a:stCxn id="47" idx="3"/>
            </p:cNvCxnSpPr>
            <p:nvPr/>
          </p:nvCxnSpPr>
          <p:spPr>
            <a:xfrm>
              <a:off x="2383157" y="480212"/>
              <a:ext cx="4829063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8">
              <a:extLst>
                <a:ext uri="{FF2B5EF4-FFF2-40B4-BE49-F238E27FC236}">
                  <a16:creationId xmlns:a16="http://schemas.microsoft.com/office/drawing/2014/main" id="{AE6F977B-4E04-C586-062A-C0411CA2BD78}"/>
                </a:ext>
              </a:extLst>
            </p:cNvPr>
            <p:cNvSpPr txBox="1"/>
            <p:nvPr/>
          </p:nvSpPr>
          <p:spPr>
            <a:xfrm>
              <a:off x="1205912" y="260921"/>
              <a:ext cx="1177245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</a:t>
              </a:r>
            </a:p>
          </p:txBody>
        </p:sp>
        <p:sp>
          <p:nvSpPr>
            <p:cNvPr id="55" name="íśļîde">
              <a:extLst>
                <a:ext uri="{FF2B5EF4-FFF2-40B4-BE49-F238E27FC236}">
                  <a16:creationId xmlns:a16="http://schemas.microsoft.com/office/drawing/2014/main" id="{F5ABA096-86B3-231E-DD46-B0D02100CCB4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2AE92FB-E11F-9336-3A38-1B059B6A0C82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58" name="iṩḻíḍé">
                <a:extLst>
                  <a:ext uri="{FF2B5EF4-FFF2-40B4-BE49-F238E27FC236}">
                    <a16:creationId xmlns:a16="http://schemas.microsoft.com/office/drawing/2014/main" id="{E4DA7F32-F468-954F-EA36-4A6E94F9C454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60" name="íṧļíďê">
                  <a:extLst>
                    <a:ext uri="{FF2B5EF4-FFF2-40B4-BE49-F238E27FC236}">
                      <a16:creationId xmlns:a16="http://schemas.microsoft.com/office/drawing/2014/main" id="{06306A7B-0340-68C8-9D21-6117791D3AC7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1" name="î$ļïḋé">
                  <a:extLst>
                    <a:ext uri="{FF2B5EF4-FFF2-40B4-BE49-F238E27FC236}">
                      <a16:creationId xmlns:a16="http://schemas.microsoft.com/office/drawing/2014/main" id="{B7626497-9137-658A-942B-D9393D18551A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2" name="í$1ïḍê">
                  <a:extLst>
                    <a:ext uri="{FF2B5EF4-FFF2-40B4-BE49-F238E27FC236}">
                      <a16:creationId xmlns:a16="http://schemas.microsoft.com/office/drawing/2014/main" id="{C13073F7-EEC3-1121-159E-1A6A4DA9F41C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3" name="íṥľidè">
                  <a:extLst>
                    <a:ext uri="{FF2B5EF4-FFF2-40B4-BE49-F238E27FC236}">
                      <a16:creationId xmlns:a16="http://schemas.microsoft.com/office/drawing/2014/main" id="{0101EC12-9878-3F8A-A98B-2DE4B852DA5D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59" name="ï$1ïḋè">
                <a:extLst>
                  <a:ext uri="{FF2B5EF4-FFF2-40B4-BE49-F238E27FC236}">
                    <a16:creationId xmlns:a16="http://schemas.microsoft.com/office/drawing/2014/main" id="{42BB087B-FBB4-A16B-4FFF-3CB2984F019A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71560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2775" y="0"/>
            <a:ext cx="5991225" cy="51435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6"/>
          <p:cNvSpPr/>
          <p:nvPr/>
        </p:nvSpPr>
        <p:spPr>
          <a:xfrm>
            <a:off x="-9525" y="1636104"/>
            <a:ext cx="5038725" cy="3523037"/>
          </a:xfrm>
          <a:custGeom>
            <a:avLst/>
            <a:gdLst>
              <a:gd name="connsiteX0" fmla="*/ 6015307 w 12294174"/>
              <a:gd name="connsiteY0" fmla="*/ 0 h 3809312"/>
              <a:gd name="connsiteX1" fmla="*/ 12294174 w 12294174"/>
              <a:gd name="connsiteY1" fmla="*/ 3809312 h 3809312"/>
              <a:gd name="connsiteX2" fmla="*/ 0 w 12294174"/>
              <a:gd name="connsiteY2" fmla="*/ 3809312 h 3809312"/>
              <a:gd name="connsiteX3" fmla="*/ 0 w 12294174"/>
              <a:gd name="connsiteY3" fmla="*/ 2034908 h 380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4174" h="3809312">
                <a:moveTo>
                  <a:pt x="6015307" y="0"/>
                </a:moveTo>
                <a:lnTo>
                  <a:pt x="12294174" y="3809312"/>
                </a:lnTo>
                <a:lnTo>
                  <a:pt x="0" y="3809312"/>
                </a:lnTo>
                <a:lnTo>
                  <a:pt x="0" y="203490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9869" y="0"/>
            <a:ext cx="7434650" cy="3701143"/>
            <a:chOff x="-13158" y="0"/>
            <a:chExt cx="7965925" cy="5522015"/>
          </a:xfrm>
        </p:grpSpPr>
        <p:sp>
          <p:nvSpPr>
            <p:cNvPr id="5" name="任意多边形: 形状 8"/>
            <p:cNvSpPr/>
            <p:nvPr/>
          </p:nvSpPr>
          <p:spPr>
            <a:xfrm>
              <a:off x="-12700" y="0"/>
              <a:ext cx="7836216" cy="3797300"/>
            </a:xfrm>
            <a:custGeom>
              <a:avLst/>
              <a:gdLst>
                <a:gd name="connsiteX0" fmla="*/ 0 w 7670800"/>
                <a:gd name="connsiteY0" fmla="*/ 3822700 h 3822700"/>
                <a:gd name="connsiteX1" fmla="*/ 0 w 7670800"/>
                <a:gd name="connsiteY1" fmla="*/ 0 h 3822700"/>
                <a:gd name="connsiteX2" fmla="*/ 6337300 w 7670800"/>
                <a:gd name="connsiteY2" fmla="*/ 0 h 3822700"/>
                <a:gd name="connsiteX3" fmla="*/ 7670800 w 7670800"/>
                <a:gd name="connsiteY3" fmla="*/ 2298700 h 3822700"/>
                <a:gd name="connsiteX4" fmla="*/ 0 w 7670800"/>
                <a:gd name="connsiteY4" fmla="*/ 3822700 h 382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0800" h="3822700">
                  <a:moveTo>
                    <a:pt x="0" y="3822700"/>
                  </a:moveTo>
                  <a:lnTo>
                    <a:pt x="0" y="0"/>
                  </a:lnTo>
                  <a:lnTo>
                    <a:pt x="6337300" y="0"/>
                  </a:lnTo>
                  <a:lnTo>
                    <a:pt x="7670800" y="2298700"/>
                  </a:lnTo>
                  <a:lnTo>
                    <a:pt x="0" y="38227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9"/>
            <p:cNvSpPr/>
            <p:nvPr/>
          </p:nvSpPr>
          <p:spPr>
            <a:xfrm>
              <a:off x="-12878" y="0"/>
              <a:ext cx="7874798" cy="4579684"/>
            </a:xfrm>
            <a:custGeom>
              <a:avLst/>
              <a:gdLst>
                <a:gd name="connsiteX0" fmla="*/ 6349850 w 7874798"/>
                <a:gd name="connsiteY0" fmla="*/ 0 h 4579684"/>
                <a:gd name="connsiteX1" fmla="*/ 7409399 w 7874798"/>
                <a:gd name="connsiteY1" fmla="*/ 0 h 4579684"/>
                <a:gd name="connsiteX2" fmla="*/ 7874798 w 7874798"/>
                <a:gd name="connsiteY2" fmla="*/ 2331235 h 4579684"/>
                <a:gd name="connsiteX3" fmla="*/ 0 w 7874798"/>
                <a:gd name="connsiteY3" fmla="*/ 4579684 h 4579684"/>
                <a:gd name="connsiteX4" fmla="*/ 0 w 7874798"/>
                <a:gd name="connsiteY4" fmla="*/ 3773386 h 4579684"/>
                <a:gd name="connsiteX5" fmla="*/ 7602261 w 7874798"/>
                <a:gd name="connsiteY5" fmla="*/ 2258690 h 457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74798" h="4579684">
                  <a:moveTo>
                    <a:pt x="6349850" y="0"/>
                  </a:moveTo>
                  <a:lnTo>
                    <a:pt x="7409399" y="0"/>
                  </a:lnTo>
                  <a:lnTo>
                    <a:pt x="7874798" y="2331235"/>
                  </a:lnTo>
                  <a:lnTo>
                    <a:pt x="0" y="4579684"/>
                  </a:lnTo>
                  <a:lnTo>
                    <a:pt x="0" y="3773386"/>
                  </a:lnTo>
                  <a:lnTo>
                    <a:pt x="7602261" y="22586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10"/>
            <p:cNvSpPr/>
            <p:nvPr/>
          </p:nvSpPr>
          <p:spPr>
            <a:xfrm>
              <a:off x="-13158" y="0"/>
              <a:ext cx="7965925" cy="5522015"/>
            </a:xfrm>
            <a:custGeom>
              <a:avLst/>
              <a:gdLst>
                <a:gd name="connsiteX0" fmla="*/ 7408387 w 7965925"/>
                <a:gd name="connsiteY0" fmla="*/ 0 h 5522015"/>
                <a:gd name="connsiteX1" fmla="*/ 7883367 w 7965925"/>
                <a:gd name="connsiteY1" fmla="*/ 0 h 5522015"/>
                <a:gd name="connsiteX2" fmla="*/ 7965925 w 7965925"/>
                <a:gd name="connsiteY2" fmla="*/ 2329408 h 5522015"/>
                <a:gd name="connsiteX3" fmla="*/ 0 w 7965925"/>
                <a:gd name="connsiteY3" fmla="*/ 5522015 h 5522015"/>
                <a:gd name="connsiteX4" fmla="*/ 0 w 7965925"/>
                <a:gd name="connsiteY4" fmla="*/ 4573197 h 5522015"/>
                <a:gd name="connsiteX5" fmla="*/ 7875079 w 7965925"/>
                <a:gd name="connsiteY5" fmla="*/ 2268953 h 552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5925" h="5522015">
                  <a:moveTo>
                    <a:pt x="7408387" y="0"/>
                  </a:moveTo>
                  <a:lnTo>
                    <a:pt x="7883367" y="0"/>
                  </a:lnTo>
                  <a:lnTo>
                    <a:pt x="7965925" y="2329408"/>
                  </a:lnTo>
                  <a:lnTo>
                    <a:pt x="0" y="5522015"/>
                  </a:lnTo>
                  <a:lnTo>
                    <a:pt x="0" y="4573197"/>
                  </a:lnTo>
                  <a:lnTo>
                    <a:pt x="7875079" y="22689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标题 3"/>
          <p:cNvSpPr txBox="1"/>
          <p:nvPr/>
        </p:nvSpPr>
        <p:spPr>
          <a:xfrm>
            <a:off x="355370" y="414542"/>
            <a:ext cx="2064179" cy="78905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FMincho-UB" pitchFamily="1" charset="-128"/>
              <a:cs typeface="Open Sans Light" pitchFamily="34" charset="0"/>
            </a:endParaRPr>
          </a:p>
        </p:txBody>
      </p:sp>
      <p:sp>
        <p:nvSpPr>
          <p:cNvPr id="13" name="标题 3"/>
          <p:cNvSpPr txBox="1"/>
          <p:nvPr/>
        </p:nvSpPr>
        <p:spPr>
          <a:xfrm>
            <a:off x="355298" y="844704"/>
            <a:ext cx="5752851" cy="792088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请各位老师批评指正</a:t>
            </a:r>
          </a:p>
        </p:txBody>
      </p:sp>
      <p:sp>
        <p:nvSpPr>
          <p:cNvPr id="16" name="Freeform 10"/>
          <p:cNvSpPr>
            <a:spLocks noEditPoints="1"/>
          </p:cNvSpPr>
          <p:nvPr/>
        </p:nvSpPr>
        <p:spPr bwMode="auto">
          <a:xfrm>
            <a:off x="611560" y="4319636"/>
            <a:ext cx="252000" cy="252000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3703" y="4272521"/>
            <a:ext cx="1446513" cy="315453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2022.7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bldLvl="0" animBg="1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092109" y="1710970"/>
            <a:ext cx="2738321" cy="20072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2450" b="1" dirty="0">
                <a:solidFill>
                  <a:srgbClr val="2A458C">
                    <a:alpha val="4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壹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109980" y="2718435"/>
            <a:ext cx="3462020" cy="11449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zh-CN" sz="32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b="1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2375" y="2029567"/>
            <a:ext cx="1316990" cy="852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95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 </a:t>
            </a:r>
            <a:r>
              <a:rPr lang="en-US" altLang="zh-CN" sz="120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Part Two</a:t>
            </a:r>
            <a:endParaRPr lang="zh-CN" altLang="en-US" sz="4950" i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1188085" y="3291840"/>
            <a:ext cx="270256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Tm="1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1766744" y="820146"/>
            <a:ext cx="5931053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数据库设计如下</a:t>
            </a: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（部分一般属性如用户名、用户属性等不做赘述）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6EB592-B970-6B65-307B-0A0D6324E6D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36" name="直接连接符 35"/>
            <p:cNvCxnSpPr>
              <a:stCxn id="41" idx="3"/>
            </p:cNvCxnSpPr>
            <p:nvPr/>
          </p:nvCxnSpPr>
          <p:spPr>
            <a:xfrm>
              <a:off x="3075655" y="480212"/>
              <a:ext cx="4136565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8"/>
            <p:cNvSpPr txBox="1"/>
            <p:nvPr/>
          </p:nvSpPr>
          <p:spPr>
            <a:xfrm>
              <a:off x="1205912" y="260921"/>
              <a:ext cx="1869743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数据库设计</a:t>
              </a:r>
            </a:p>
          </p:txBody>
        </p:sp>
        <p:sp>
          <p:nvSpPr>
            <p:cNvPr id="2" name="íśļîde"/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4" name="iṩḻíḍé"/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5" name="íṧļíďê"/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" name="î$ļïḋé"/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3" name="í$1ïḍê"/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2" name="íṥľidè"/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43" name="ï$1ïḋè"/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EBFFFC3-8B7D-A423-66AC-6F349913F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301893"/>
            <a:ext cx="5004556" cy="33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795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092109" y="1710970"/>
            <a:ext cx="2738321" cy="20072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2450" b="1" dirty="0">
                <a:solidFill>
                  <a:srgbClr val="2A458C">
                    <a:alpha val="4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109980" y="2718435"/>
            <a:ext cx="287845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1092375" y="2029567"/>
            <a:ext cx="1316990" cy="852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95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 </a:t>
            </a:r>
            <a:r>
              <a:rPr lang="en-US" altLang="zh-CN" sz="120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Part Two</a:t>
            </a:r>
            <a:endParaRPr lang="zh-CN" altLang="en-US" sz="4950" i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1188085" y="3291840"/>
            <a:ext cx="270256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Tm="100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4162460" y="1173558"/>
            <a:ext cx="3937932" cy="67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使用技术：  </a:t>
            </a:r>
            <a:r>
              <a:rPr lang="en-US" altLang="zh-CN" sz="1400" b="1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SpringBoot+Mybatis+Layui</a:t>
            </a:r>
            <a:r>
              <a:rPr lang="en-US" altLang="zh-CN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+..</a:t>
            </a:r>
          </a:p>
        </p:txBody>
      </p:sp>
      <p:sp>
        <p:nvSpPr>
          <p:cNvPr id="37" name="文本框 81">
            <a:extLst>
              <a:ext uri="{FF2B5EF4-FFF2-40B4-BE49-F238E27FC236}">
                <a16:creationId xmlns:a16="http://schemas.microsoft.com/office/drawing/2014/main" id="{5A5FA9DF-2DB3-3AC1-CF60-1E23F865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9952" y="2698108"/>
            <a:ext cx="2625396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项目结构：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架构设计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DDE3706-9F84-21AF-66DF-34AE92EF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50" y="1845176"/>
            <a:ext cx="3233210" cy="27780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9E3847-B0B5-89AE-5271-D8E1F1E80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004371"/>
            <a:ext cx="2270887" cy="35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032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092109" y="1710970"/>
            <a:ext cx="2738321" cy="20072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2450" b="1" dirty="0">
                <a:solidFill>
                  <a:srgbClr val="2A458C">
                    <a:alpha val="4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叁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109980" y="2718435"/>
            <a:ext cx="28784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sz="3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</a:p>
        </p:txBody>
      </p:sp>
      <p:sp>
        <p:nvSpPr>
          <p:cNvPr id="3" name="矩形 2"/>
          <p:cNvSpPr/>
          <p:nvPr/>
        </p:nvSpPr>
        <p:spPr>
          <a:xfrm>
            <a:off x="1092375" y="2029567"/>
            <a:ext cx="143340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95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 </a:t>
            </a:r>
            <a:r>
              <a:rPr lang="en-US" altLang="zh-CN" sz="1200" b="1" i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Part Three</a:t>
            </a:r>
            <a:endParaRPr lang="zh-CN" altLang="en-US" sz="4950" i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1188085" y="3291840"/>
            <a:ext cx="270256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939631"/>
      </p:ext>
    </p:extLst>
  </p:cSld>
  <p:clrMapOvr>
    <a:masterClrMapping/>
  </p:clrMapOvr>
  <p:transition spd="med" advTm="1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2919595" y="1068185"/>
            <a:ext cx="1106455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18D8132-3C12-1697-FD67-E842BB52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19" y="1434865"/>
            <a:ext cx="6268209" cy="3398544"/>
          </a:xfrm>
          <a:prstGeom prst="rect">
            <a:avLst/>
          </a:prstGeom>
        </p:spPr>
      </p:pic>
      <p:sp>
        <p:nvSpPr>
          <p:cNvPr id="28" name="文本框 81">
            <a:extLst>
              <a:ext uri="{FF2B5EF4-FFF2-40B4-BE49-F238E27FC236}">
                <a16:creationId xmlns:a16="http://schemas.microsoft.com/office/drawing/2014/main" id="{0F76A4D1-BD3E-4A95-2C01-D6D51BBB8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270" y="987980"/>
            <a:ext cx="1314095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未输入提示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CF7D51-B303-50F0-595F-F19EB675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716" y="1409349"/>
            <a:ext cx="2189870" cy="6333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5AAB1F-C8C6-7A34-C68C-35BFE0FBD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926" y="2625216"/>
            <a:ext cx="2347430" cy="847413"/>
          </a:xfrm>
          <a:prstGeom prst="rect">
            <a:avLst/>
          </a:prstGeom>
        </p:spPr>
      </p:pic>
      <p:sp>
        <p:nvSpPr>
          <p:cNvPr id="29" name="文本框 81">
            <a:extLst>
              <a:ext uri="{FF2B5EF4-FFF2-40B4-BE49-F238E27FC236}">
                <a16:creationId xmlns:a16="http://schemas.microsoft.com/office/drawing/2014/main" id="{4FCAD0D8-54DD-0E20-1DC7-B161CD5E9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1210" y="2213223"/>
            <a:ext cx="1434862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用户不存在提示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9AE9A5-89BC-58A4-56D1-C0906FE6D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073" y="4014526"/>
            <a:ext cx="2262578" cy="776282"/>
          </a:xfrm>
          <a:prstGeom prst="rect">
            <a:avLst/>
          </a:prstGeom>
        </p:spPr>
      </p:pic>
      <p:sp>
        <p:nvSpPr>
          <p:cNvPr id="30" name="文本框 81">
            <a:extLst>
              <a:ext uri="{FF2B5EF4-FFF2-40B4-BE49-F238E27FC236}">
                <a16:creationId xmlns:a16="http://schemas.microsoft.com/office/drawing/2014/main" id="{9D381081-DB36-1693-A88F-F2BEA49C5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639" y="3633734"/>
            <a:ext cx="1434862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密码错误提示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5590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-20538"/>
            <a:ext cx="9190355" cy="514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81"/>
          <p:cNvSpPr txBox="1">
            <a:spLocks noChangeArrowheads="1"/>
          </p:cNvSpPr>
          <p:nvPr/>
        </p:nvSpPr>
        <p:spPr bwMode="auto">
          <a:xfrm>
            <a:off x="2915816" y="804775"/>
            <a:ext cx="3616954" cy="3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用户主界面（项目管理）图表统计项目信息</a:t>
            </a:r>
            <a:endParaRPr lang="en-US" altLang="zh-CN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4DC34B-BB5D-1B68-2AD2-0273B423BF63}"/>
              </a:ext>
            </a:extLst>
          </p:cNvPr>
          <p:cNvGrpSpPr/>
          <p:nvPr/>
        </p:nvGrpSpPr>
        <p:grpSpPr>
          <a:xfrm>
            <a:off x="542056" y="213580"/>
            <a:ext cx="7876985" cy="571500"/>
            <a:chOff x="542056" y="213580"/>
            <a:chExt cx="7876985" cy="5715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B1E6B4E-D15C-B8B0-0F18-EDA8300A953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2729406" y="480212"/>
              <a:ext cx="4482814" cy="9766"/>
            </a:xfrm>
            <a:prstGeom prst="line">
              <a:avLst/>
            </a:prstGeom>
            <a:ln w="25400">
              <a:solidFill>
                <a:srgbClr val="214F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>
              <a:extLst>
                <a:ext uri="{FF2B5EF4-FFF2-40B4-BE49-F238E27FC236}">
                  <a16:creationId xmlns:a16="http://schemas.microsoft.com/office/drawing/2014/main" id="{AA9945C4-C64C-410F-44C3-CC3E96F391E8}"/>
                </a:ext>
              </a:extLst>
            </p:cNvPr>
            <p:cNvSpPr txBox="1"/>
            <p:nvPr/>
          </p:nvSpPr>
          <p:spPr>
            <a:xfrm>
              <a:off x="1205912" y="260921"/>
              <a:ext cx="1523494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  <p:sp>
          <p:nvSpPr>
            <p:cNvPr id="20" name="íśļîde">
              <a:extLst>
                <a:ext uri="{FF2B5EF4-FFF2-40B4-BE49-F238E27FC236}">
                  <a16:creationId xmlns:a16="http://schemas.microsoft.com/office/drawing/2014/main" id="{7BB21D2D-4745-2688-4F50-C505307A96BA}"/>
                </a:ext>
              </a:extLst>
            </p:cNvPr>
            <p:cNvSpPr/>
            <p:nvPr/>
          </p:nvSpPr>
          <p:spPr bwMode="auto">
            <a:xfrm>
              <a:off x="542056" y="213580"/>
              <a:ext cx="564031" cy="571500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2A458C">
                <a:alpha val="84000"/>
              </a:srgb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A01B-C6D5-D49C-8149-AA90730FF896}"/>
                </a:ext>
              </a:extLst>
            </p:cNvPr>
            <p:cNvGrpSpPr/>
            <p:nvPr/>
          </p:nvGrpSpPr>
          <p:grpSpPr>
            <a:xfrm>
              <a:off x="7380312" y="248198"/>
              <a:ext cx="1038729" cy="502263"/>
              <a:chOff x="5426789" y="2479334"/>
              <a:chExt cx="3484540" cy="1664018"/>
            </a:xfrm>
            <a:solidFill>
              <a:srgbClr val="2A458C">
                <a:alpha val="84000"/>
              </a:srgbClr>
            </a:solidFill>
          </p:grpSpPr>
          <p:grpSp>
            <p:nvGrpSpPr>
              <p:cNvPr id="22" name="iṩḻíḍé">
                <a:extLst>
                  <a:ext uri="{FF2B5EF4-FFF2-40B4-BE49-F238E27FC236}">
                    <a16:creationId xmlns:a16="http://schemas.microsoft.com/office/drawing/2014/main" id="{D8730E13-A6E2-7545-1934-DEC7CDB254E9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24" name="íṧļíďê">
                  <a:extLst>
                    <a:ext uri="{FF2B5EF4-FFF2-40B4-BE49-F238E27FC236}">
                      <a16:creationId xmlns:a16="http://schemas.microsoft.com/office/drawing/2014/main" id="{E813F6A9-1AD1-EFD5-DD71-1882F400010F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î$ļïḋé">
                  <a:extLst>
                    <a:ext uri="{FF2B5EF4-FFF2-40B4-BE49-F238E27FC236}">
                      <a16:creationId xmlns:a16="http://schemas.microsoft.com/office/drawing/2014/main" id="{01DC06EA-5EFE-2957-4C7F-C090D4A1C55D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í$1ïḍê">
                  <a:extLst>
                    <a:ext uri="{FF2B5EF4-FFF2-40B4-BE49-F238E27FC236}">
                      <a16:creationId xmlns:a16="http://schemas.microsoft.com/office/drawing/2014/main" id="{DE71EE70-54E8-22C4-7E2D-B2B62BA5388A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7" name="íṥľidè">
                  <a:extLst>
                    <a:ext uri="{FF2B5EF4-FFF2-40B4-BE49-F238E27FC236}">
                      <a16:creationId xmlns:a16="http://schemas.microsoft.com/office/drawing/2014/main" id="{C7673336-9BAC-9759-31EB-707223C117C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35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3" name="ï$1ïḋè">
                <a:extLst>
                  <a:ext uri="{FF2B5EF4-FFF2-40B4-BE49-F238E27FC236}">
                    <a16:creationId xmlns:a16="http://schemas.microsoft.com/office/drawing/2014/main" id="{3A2A364A-82E1-A2AE-198B-D99994F17E8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3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DE465D-5A4C-1457-B37E-A93479CF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76" y="1200253"/>
            <a:ext cx="6930254" cy="37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778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">
  <a:themeElements>
    <a:clrScheme name="自定义 5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004579"/>
      </a:accent1>
      <a:accent2>
        <a:srgbClr val="BCBFC4"/>
      </a:accent2>
      <a:accent3>
        <a:srgbClr val="5D626A"/>
      </a:accent3>
      <a:accent4>
        <a:srgbClr val="004579"/>
      </a:accent4>
      <a:accent5>
        <a:srgbClr val="7F7F7F"/>
      </a:accent5>
      <a:accent6>
        <a:srgbClr val="7F7F7F"/>
      </a:accent6>
      <a:hlink>
        <a:srgbClr val="17365D"/>
      </a:hlink>
      <a:folHlink>
        <a:srgbClr val="005DA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Microsoft Sans Serif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l="-15350" r="-15350"/>
          </a:stretch>
        </a:blipFill>
        <a:ln>
          <a:noFill/>
        </a:ln>
      </a:spPr>
      <a:bodyPr lIns="68580" tIns="34290" rIns="68580" bIns="3429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</TotalTime>
  <Words>429</Words>
  <Application>Microsoft Office PowerPoint</Application>
  <PresentationFormat>全屏显示(16:9)</PresentationFormat>
  <Paragraphs>112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等线</vt:lpstr>
      <vt:lpstr>思源黑体 CN Light</vt:lpstr>
      <vt:lpstr>思源宋体 CN Heavy</vt:lpstr>
      <vt:lpstr>思源宋体 CN Light</vt:lpstr>
      <vt:lpstr>微软雅黑</vt:lpstr>
      <vt:lpstr>Agency FB</vt:lpstr>
      <vt:lpstr>Arial</vt:lpstr>
      <vt:lpstr>Calibri</vt:lpstr>
      <vt:lpstr>Franklin Gothic Medium</vt:lpstr>
      <vt:lpstr>Impact</vt:lpstr>
      <vt:lpstr>Microsoft Sans Serif</vt:lpstr>
      <vt:lpstr>Office 主题</vt:lpstr>
      <vt:lpstr>高校满意度调查问卷系统 实训二阶段成果答辩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蓝色几何切割工作总结汇报述职报告PPT模板</dc:title>
  <dc:creator>Administrator</dc:creator>
  <cp:lastModifiedBy>柳 成林</cp:lastModifiedBy>
  <cp:revision>220</cp:revision>
  <dcterms:created xsi:type="dcterms:W3CDTF">2019-08-12T09:35:00Z</dcterms:created>
  <dcterms:modified xsi:type="dcterms:W3CDTF">2022-07-04T14:56:27Z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678B607E4A3641FC863CC71208568131</vt:lpwstr>
  </property>
</Properties>
</file>